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6" r:id="rId1"/>
    <p:sldMasterId id="2147483715" r:id="rId2"/>
  </p:sldMasterIdLst>
  <p:notesMasterIdLst>
    <p:notesMasterId r:id="rId53"/>
  </p:notesMasterIdLst>
  <p:handoutMasterIdLst>
    <p:handoutMasterId r:id="rId54"/>
  </p:handoutMasterIdLst>
  <p:sldIdLst>
    <p:sldId id="277" r:id="rId3"/>
    <p:sldId id="279" r:id="rId4"/>
    <p:sldId id="267" r:id="rId5"/>
    <p:sldId id="533" r:id="rId6"/>
    <p:sldId id="542" r:id="rId7"/>
    <p:sldId id="626" r:id="rId8"/>
    <p:sldId id="594" r:id="rId9"/>
    <p:sldId id="593" r:id="rId10"/>
    <p:sldId id="589" r:id="rId11"/>
    <p:sldId id="629" r:id="rId12"/>
    <p:sldId id="534" r:id="rId13"/>
    <p:sldId id="289" r:id="rId14"/>
    <p:sldId id="596" r:id="rId15"/>
    <p:sldId id="599" r:id="rId16"/>
    <p:sldId id="624" r:id="rId17"/>
    <p:sldId id="598" r:id="rId18"/>
    <p:sldId id="625" r:id="rId19"/>
    <p:sldId id="535" r:id="rId20"/>
    <p:sldId id="539" r:id="rId21"/>
    <p:sldId id="536" r:id="rId22"/>
    <p:sldId id="565" r:id="rId23"/>
    <p:sldId id="600" r:id="rId24"/>
    <p:sldId id="602" r:id="rId25"/>
    <p:sldId id="603" r:id="rId26"/>
    <p:sldId id="604" r:id="rId27"/>
    <p:sldId id="605" r:id="rId28"/>
    <p:sldId id="606" r:id="rId29"/>
    <p:sldId id="607" r:id="rId30"/>
    <p:sldId id="608" r:id="rId31"/>
    <p:sldId id="613" r:id="rId32"/>
    <p:sldId id="614" r:id="rId33"/>
    <p:sldId id="615" r:id="rId34"/>
    <p:sldId id="616" r:id="rId35"/>
    <p:sldId id="601" r:id="rId36"/>
    <p:sldId id="609" r:id="rId37"/>
    <p:sldId id="610" r:id="rId38"/>
    <p:sldId id="611" r:id="rId39"/>
    <p:sldId id="612" r:id="rId40"/>
    <p:sldId id="617" r:id="rId41"/>
    <p:sldId id="627" r:id="rId42"/>
    <p:sldId id="628" r:id="rId43"/>
    <p:sldId id="621" r:id="rId44"/>
    <p:sldId id="537" r:id="rId45"/>
    <p:sldId id="619" r:id="rId46"/>
    <p:sldId id="575" r:id="rId47"/>
    <p:sldId id="623" r:id="rId48"/>
    <p:sldId id="618" r:id="rId49"/>
    <p:sldId id="622" r:id="rId50"/>
    <p:sldId id="620" r:id="rId51"/>
    <p:sldId id="292" r:id="rId52"/>
  </p:sldIdLst>
  <p:sldSz cx="12192000" cy="6858000"/>
  <p:notesSz cx="6797675" cy="9874250"/>
  <p:embeddedFontLst>
    <p:embeddedFont>
      <p:font typeface="B Nazanin" panose="00000400000000000000" pitchFamily="2" charset="-78"/>
      <p:regular r:id="rId55"/>
      <p:bold r:id="rId56"/>
    </p:embeddedFont>
    <p:embeddedFont>
      <p:font typeface="B Titr" panose="00000700000000000000" pitchFamily="2" charset="-78"/>
      <p:bold r:id="rId57"/>
    </p:embeddedFont>
    <p:embeddedFont>
      <p:font typeface="Shabnam" panose="020B0603030804020204" pitchFamily="34" charset="-78"/>
      <p:regular r:id="rId58"/>
      <p:bold r:id="rId59"/>
    </p:embeddedFont>
    <p:embeddedFont>
      <p:font typeface="Vazir" panose="020B0503030804020204" pitchFamily="34" charset="-78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387EA6"/>
    <a:srgbClr val="3E8CB9"/>
    <a:srgbClr val="D10E59"/>
    <a:srgbClr val="834781"/>
    <a:srgbClr val="A10D46"/>
    <a:srgbClr val="EAEAEA"/>
    <a:srgbClr val="495D80"/>
    <a:srgbClr val="587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56A574-FFAE-44B5-984D-0BB5ACFF0E28}">
  <a:tblStyle styleId="{EC56A574-FFAE-44B5-984D-0BB5ACFF0E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0" autoAdjust="0"/>
    <p:restoredTop sz="95039" autoAdjust="0"/>
  </p:normalViewPr>
  <p:slideViewPr>
    <p:cSldViewPr snapToGrid="0">
      <p:cViewPr varScale="1">
        <p:scale>
          <a:sx n="68" d="100"/>
          <a:sy n="68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3.xml"/><Relationship Id="rId61" Type="http://schemas.openxmlformats.org/officeDocument/2006/relationships/font" Target="fonts/font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آمار توصیفی</a:t>
            </a:r>
            <a:endParaRPr lang="en-US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ارسال درخواست دفاع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33E-4FB0-AD4D-FEE13A3F9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E-4FB0-AD4D-FEE13A3F9A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33E-4FB0-AD4D-FEE13A3F9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ارسال درخواست دفاع</c:v>
                </c:pt>
                <c:pt idx="1">
                  <c:v>ارسال مجوز دفاع</c:v>
                </c:pt>
                <c:pt idx="2">
                  <c:v>بارگذاری فرم‌ها</c:v>
                </c:pt>
                <c:pt idx="3">
                  <c:v>دفاع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94</c:v>
                </c:pt>
                <c:pt idx="2">
                  <c:v>94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E-4FB0-AD4D-FEE13A3F9A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15142400"/>
        <c:axId val="515144704"/>
      </c:barChart>
      <c:catAx>
        <c:axId val="51514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cap="all" spc="120" normalizeH="0" baseline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defRPr>
            </a:pPr>
            <a:endParaRPr lang="en-US"/>
          </a:p>
        </c:txPr>
        <c:crossAx val="515144704"/>
        <c:crosses val="autoZero"/>
        <c:auto val="1"/>
        <c:lblAlgn val="ctr"/>
        <c:lblOffset val="100"/>
        <c:noMultiLvlLbl val="0"/>
      </c:catAx>
      <c:valAx>
        <c:axId val="51514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آمار توصیفی</a:t>
            </a:r>
            <a:endParaRPr lang="en-US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ارسال درخواست دفاع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9E0-42FD-9F04-A2FD336B15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33E-4FB0-AD4D-FEE13A3F9A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E-4FB0-AD4D-FEE13A3F9A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33E-4FB0-AD4D-FEE13A3F9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ارسال درخواست دفاع</c:v>
                </c:pt>
                <c:pt idx="1">
                  <c:v>ارسال مجوز دفاع</c:v>
                </c:pt>
                <c:pt idx="2">
                  <c:v>بارگذاری فرم‌ها</c:v>
                </c:pt>
                <c:pt idx="3">
                  <c:v>دفاع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E-4FB0-AD4D-FEE13A3F9A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15142400"/>
        <c:axId val="515144704"/>
      </c:barChart>
      <c:catAx>
        <c:axId val="51514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cap="all" spc="120" normalizeH="0" baseline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defRPr>
            </a:pPr>
            <a:endParaRPr lang="en-US"/>
          </a:p>
        </c:txPr>
        <c:crossAx val="515144704"/>
        <c:crosses val="autoZero"/>
        <c:auto val="1"/>
        <c:lblAlgn val="ctr"/>
        <c:lblOffset val="100"/>
        <c:noMultiLvlLbl val="0"/>
      </c:catAx>
      <c:valAx>
        <c:axId val="51514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4DCD7-C08C-4B70-B1F9-D3904B7F069C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5C35AE-4872-4865-A535-7164F6CA94E1}">
      <dgm:prSet phldrT="[Text]" custT="1"/>
      <dgm:spPr/>
      <dgm:t>
        <a:bodyPr/>
        <a:lstStyle/>
        <a:p>
          <a:pPr rtl="1"/>
          <a:r>
            <a:rPr lang="fa-IR" sz="3600" kern="1200" dirty="0">
              <a:latin typeface="Shabnam" panose="020B0603030804020204" pitchFamily="34" charset="-78"/>
              <a:cs typeface="Shabnam" panose="020B0603030804020204" pitchFamily="34" charset="-78"/>
            </a:rPr>
            <a:t>معماری </a:t>
          </a:r>
          <a:r>
            <a:rPr lang="fa-IR" sz="3600" kern="1200" dirty="0" err="1">
              <a:latin typeface="Shabnam" panose="020B0603030804020204" pitchFamily="34" charset="-78"/>
              <a:cs typeface="Shabnam" panose="020B0603030804020204" pitchFamily="34" charset="-78"/>
            </a:rPr>
            <a:t>وب‌سایت</a:t>
          </a:r>
          <a:endParaRPr lang="en-US" sz="3400" kern="1200" dirty="0">
            <a:latin typeface="Shabnam" panose="020B0603030804020204" pitchFamily="34" charset="-78"/>
            <a:cs typeface="Shabnam" panose="020B0603030804020204" pitchFamily="34" charset="-78"/>
          </a:endParaRPr>
        </a:p>
      </dgm:t>
    </dgm:pt>
    <dgm:pt modelId="{9F29DD9F-94CA-411A-ABD9-168F964430AE}" type="parTrans" cxnId="{FA38F3EB-8696-458A-A12E-A73BE060EC4A}">
      <dgm:prSet/>
      <dgm:spPr/>
      <dgm:t>
        <a:bodyPr/>
        <a:lstStyle/>
        <a:p>
          <a:endParaRPr lang="en-US"/>
        </a:p>
      </dgm:t>
    </dgm:pt>
    <dgm:pt modelId="{99AAAC75-F0DE-4339-8416-458340B3C182}" type="sibTrans" cxnId="{FA38F3EB-8696-458A-A12E-A73BE060EC4A}">
      <dgm:prSet/>
      <dgm:spPr/>
      <dgm:t>
        <a:bodyPr/>
        <a:lstStyle/>
        <a:p>
          <a:endParaRPr lang="en-US"/>
        </a:p>
      </dgm:t>
    </dgm:pt>
    <dgm:pt modelId="{7B2EF5EA-51AB-45CF-9418-175CACCD1712}">
      <dgm:prSet phldrT="[Text]" custT="1"/>
      <dgm:spPr/>
      <dgm:t>
        <a:bodyPr/>
        <a:lstStyle/>
        <a:p>
          <a:pPr algn="ctr" rtl="1"/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تنظیم محتوای </a:t>
          </a:r>
          <a:r>
            <a:rPr lang="fa-IR" sz="36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وب‌سایت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92500950-A57E-44A4-BB78-8C00CCB1ACC5}" type="parTrans" cxnId="{0ACD83AD-968D-4509-9589-92B337A09140}">
      <dgm:prSet/>
      <dgm:spPr/>
      <dgm:t>
        <a:bodyPr/>
        <a:lstStyle/>
        <a:p>
          <a:endParaRPr lang="en-US"/>
        </a:p>
      </dgm:t>
    </dgm:pt>
    <dgm:pt modelId="{65D64192-BB44-4C60-BBB2-3A67A6EFB3A2}" type="sibTrans" cxnId="{0ACD83AD-968D-4509-9589-92B337A09140}">
      <dgm:prSet/>
      <dgm:spPr/>
      <dgm:t>
        <a:bodyPr/>
        <a:lstStyle/>
        <a:p>
          <a:endParaRPr lang="en-US"/>
        </a:p>
      </dgm:t>
    </dgm:pt>
    <dgm:pt modelId="{8D4361A2-C703-4E78-B154-DECCAA5B57C4}">
      <dgm:prSet phldrT="[Text]" custT="1"/>
      <dgm:spPr/>
      <dgm:t>
        <a:bodyPr/>
        <a:lstStyle/>
        <a:p>
          <a:pPr algn="ctr" rtl="1"/>
          <a:r>
            <a:rPr lang="fa-IR" sz="36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راه‌اندازی</a:t>
          </a:r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 </a:t>
          </a:r>
          <a:r>
            <a:rPr lang="fa-IR" sz="36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وب‌سایت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FD42F35A-91CA-459E-994B-1A92BE99B971}" type="parTrans" cxnId="{07C34D21-2D28-4C8A-AB83-E75C56E1797F}">
      <dgm:prSet/>
      <dgm:spPr/>
      <dgm:t>
        <a:bodyPr/>
        <a:lstStyle/>
        <a:p>
          <a:endParaRPr lang="en-US"/>
        </a:p>
      </dgm:t>
    </dgm:pt>
    <dgm:pt modelId="{989CA079-ECA2-4132-B76B-798337FECE78}" type="sibTrans" cxnId="{07C34D21-2D28-4C8A-AB83-E75C56E1797F}">
      <dgm:prSet/>
      <dgm:spPr/>
      <dgm:t>
        <a:bodyPr/>
        <a:lstStyle/>
        <a:p>
          <a:endParaRPr lang="en-US"/>
        </a:p>
      </dgm:t>
    </dgm:pt>
    <dgm:pt modelId="{B2507200-63BC-47BF-B65B-B4B8EEBA3EE0}" type="pres">
      <dgm:prSet presAssocID="{F7B4DCD7-C08C-4B70-B1F9-D3904B7F069C}" presName="Name0" presStyleCnt="0">
        <dgm:presLayoutVars>
          <dgm:dir val="rev"/>
          <dgm:resizeHandles val="exact"/>
        </dgm:presLayoutVars>
      </dgm:prSet>
      <dgm:spPr/>
    </dgm:pt>
    <dgm:pt modelId="{E047592C-740E-4585-8B89-646EEDB29B55}" type="pres">
      <dgm:prSet presAssocID="{D65C35AE-4872-4865-A535-7164F6CA94E1}" presName="composite" presStyleCnt="0"/>
      <dgm:spPr/>
    </dgm:pt>
    <dgm:pt modelId="{E347F6AA-6161-40A5-BCD6-D86D7EE20655}" type="pres">
      <dgm:prSet presAssocID="{D65C35AE-4872-4865-A535-7164F6CA94E1}" presName="imagSh" presStyleLbl="bgImgPlace1" presStyleIdx="0" presStyleCnt="3"/>
      <dgm:spPr/>
    </dgm:pt>
    <dgm:pt modelId="{8BABD2C2-59E7-446D-A7B1-7D998B8D7AC7}" type="pres">
      <dgm:prSet presAssocID="{D65C35AE-4872-4865-A535-7164F6CA94E1}" presName="txNode" presStyleLbl="node1" presStyleIdx="0" presStyleCnt="3" custScaleX="119265" custScaleY="147889">
        <dgm:presLayoutVars>
          <dgm:bulletEnabled val="1"/>
        </dgm:presLayoutVars>
      </dgm:prSet>
      <dgm:spPr/>
    </dgm:pt>
    <dgm:pt modelId="{8248D05D-1C32-4337-9F99-1F85D8EF800E}" type="pres">
      <dgm:prSet presAssocID="{99AAAC75-F0DE-4339-8416-458340B3C182}" presName="sibTrans" presStyleLbl="sibTrans2D1" presStyleIdx="0" presStyleCnt="2"/>
      <dgm:spPr/>
    </dgm:pt>
    <dgm:pt modelId="{4E2F67F5-8CA6-40C5-B2F2-5E8332AD5D43}" type="pres">
      <dgm:prSet presAssocID="{99AAAC75-F0DE-4339-8416-458340B3C182}" presName="connTx" presStyleLbl="sibTrans2D1" presStyleIdx="0" presStyleCnt="2"/>
      <dgm:spPr/>
    </dgm:pt>
    <dgm:pt modelId="{74B16A3D-936C-4161-8762-EE19B92DCF53}" type="pres">
      <dgm:prSet presAssocID="{7B2EF5EA-51AB-45CF-9418-175CACCD1712}" presName="composite" presStyleCnt="0"/>
      <dgm:spPr/>
    </dgm:pt>
    <dgm:pt modelId="{5E5C9590-C07C-4526-BEF7-B7536E48422D}" type="pres">
      <dgm:prSet presAssocID="{7B2EF5EA-51AB-45CF-9418-175CACCD1712}" presName="imagSh" presStyleLbl="bgImgPlace1" presStyleIdx="1" presStyleCnt="3"/>
      <dgm:spPr/>
    </dgm:pt>
    <dgm:pt modelId="{CC131781-6F52-423D-9479-7F8F5548552F}" type="pres">
      <dgm:prSet presAssocID="{7B2EF5EA-51AB-45CF-9418-175CACCD1712}" presName="txNode" presStyleLbl="node1" presStyleIdx="1" presStyleCnt="3" custScaleX="119265" custScaleY="147889">
        <dgm:presLayoutVars>
          <dgm:bulletEnabled val="1"/>
        </dgm:presLayoutVars>
      </dgm:prSet>
      <dgm:spPr/>
    </dgm:pt>
    <dgm:pt modelId="{94928A4E-4689-4B3A-A42B-C72E288185C5}" type="pres">
      <dgm:prSet presAssocID="{65D64192-BB44-4C60-BBB2-3A67A6EFB3A2}" presName="sibTrans" presStyleLbl="sibTrans2D1" presStyleIdx="1" presStyleCnt="2"/>
      <dgm:spPr/>
    </dgm:pt>
    <dgm:pt modelId="{BF884725-F653-47A4-B6B5-41A628597FF9}" type="pres">
      <dgm:prSet presAssocID="{65D64192-BB44-4C60-BBB2-3A67A6EFB3A2}" presName="connTx" presStyleLbl="sibTrans2D1" presStyleIdx="1" presStyleCnt="2"/>
      <dgm:spPr/>
    </dgm:pt>
    <dgm:pt modelId="{EA6BD704-6B79-464E-9C6E-523FD0D7D07E}" type="pres">
      <dgm:prSet presAssocID="{8D4361A2-C703-4E78-B154-DECCAA5B57C4}" presName="composite" presStyleCnt="0"/>
      <dgm:spPr/>
    </dgm:pt>
    <dgm:pt modelId="{B7681C23-5792-4073-B009-9AC8EC797746}" type="pres">
      <dgm:prSet presAssocID="{8D4361A2-C703-4E78-B154-DECCAA5B57C4}" presName="imagSh" presStyleLbl="bgImgPlace1" presStyleIdx="2" presStyleCnt="3"/>
      <dgm:spPr/>
    </dgm:pt>
    <dgm:pt modelId="{B281C68A-AD11-4864-B9E3-0C4AEF22FB1D}" type="pres">
      <dgm:prSet presAssocID="{8D4361A2-C703-4E78-B154-DECCAA5B57C4}" presName="txNode" presStyleLbl="node1" presStyleIdx="2" presStyleCnt="3" custScaleX="119265" custScaleY="147889">
        <dgm:presLayoutVars>
          <dgm:bulletEnabled val="1"/>
        </dgm:presLayoutVars>
      </dgm:prSet>
      <dgm:spPr/>
    </dgm:pt>
  </dgm:ptLst>
  <dgm:cxnLst>
    <dgm:cxn modelId="{05D0320C-767B-4155-AB2E-D7B55F236729}" type="presOf" srcId="{65D64192-BB44-4C60-BBB2-3A67A6EFB3A2}" destId="{BF884725-F653-47A4-B6B5-41A628597FF9}" srcOrd="1" destOrd="0" presId="urn:microsoft.com/office/officeart/2005/8/layout/hProcess10"/>
    <dgm:cxn modelId="{07C34D21-2D28-4C8A-AB83-E75C56E1797F}" srcId="{F7B4DCD7-C08C-4B70-B1F9-D3904B7F069C}" destId="{8D4361A2-C703-4E78-B154-DECCAA5B57C4}" srcOrd="2" destOrd="0" parTransId="{FD42F35A-91CA-459E-994B-1A92BE99B971}" sibTransId="{989CA079-ECA2-4132-B76B-798337FECE78}"/>
    <dgm:cxn modelId="{75F0D663-B5F6-4E49-B8D3-BED8429137EB}" type="presOf" srcId="{F7B4DCD7-C08C-4B70-B1F9-D3904B7F069C}" destId="{B2507200-63BC-47BF-B65B-B4B8EEBA3EE0}" srcOrd="0" destOrd="0" presId="urn:microsoft.com/office/officeart/2005/8/layout/hProcess10"/>
    <dgm:cxn modelId="{2883AF69-57EF-491C-AF18-63E78B1FE673}" type="presOf" srcId="{99AAAC75-F0DE-4339-8416-458340B3C182}" destId="{4E2F67F5-8CA6-40C5-B2F2-5E8332AD5D43}" srcOrd="1" destOrd="0" presId="urn:microsoft.com/office/officeart/2005/8/layout/hProcess10"/>
    <dgm:cxn modelId="{7E8FEC49-3FF8-4064-9132-128551F3CDFD}" type="presOf" srcId="{8D4361A2-C703-4E78-B154-DECCAA5B57C4}" destId="{B281C68A-AD11-4864-B9E3-0C4AEF22FB1D}" srcOrd="0" destOrd="0" presId="urn:microsoft.com/office/officeart/2005/8/layout/hProcess10"/>
    <dgm:cxn modelId="{7C208B95-E56D-4CCA-BC22-5C96C0A2966D}" type="presOf" srcId="{7B2EF5EA-51AB-45CF-9418-175CACCD1712}" destId="{CC131781-6F52-423D-9479-7F8F5548552F}" srcOrd="0" destOrd="0" presId="urn:microsoft.com/office/officeart/2005/8/layout/hProcess10"/>
    <dgm:cxn modelId="{7B294AA3-1102-4C64-8F82-940F7780B0F0}" type="presOf" srcId="{99AAAC75-F0DE-4339-8416-458340B3C182}" destId="{8248D05D-1C32-4337-9F99-1F85D8EF800E}" srcOrd="0" destOrd="0" presId="urn:microsoft.com/office/officeart/2005/8/layout/hProcess10"/>
    <dgm:cxn modelId="{0ACD83AD-968D-4509-9589-92B337A09140}" srcId="{F7B4DCD7-C08C-4B70-B1F9-D3904B7F069C}" destId="{7B2EF5EA-51AB-45CF-9418-175CACCD1712}" srcOrd="1" destOrd="0" parTransId="{92500950-A57E-44A4-BB78-8C00CCB1ACC5}" sibTransId="{65D64192-BB44-4C60-BBB2-3A67A6EFB3A2}"/>
    <dgm:cxn modelId="{3CD869B7-22D5-4881-9711-B084E8FA24E7}" type="presOf" srcId="{D65C35AE-4872-4865-A535-7164F6CA94E1}" destId="{8BABD2C2-59E7-446D-A7B1-7D998B8D7AC7}" srcOrd="0" destOrd="0" presId="urn:microsoft.com/office/officeart/2005/8/layout/hProcess10"/>
    <dgm:cxn modelId="{AFB3F8BB-8794-42ED-8405-B8B7B4B779DC}" type="presOf" srcId="{65D64192-BB44-4C60-BBB2-3A67A6EFB3A2}" destId="{94928A4E-4689-4B3A-A42B-C72E288185C5}" srcOrd="0" destOrd="0" presId="urn:microsoft.com/office/officeart/2005/8/layout/hProcess10"/>
    <dgm:cxn modelId="{FA38F3EB-8696-458A-A12E-A73BE060EC4A}" srcId="{F7B4DCD7-C08C-4B70-B1F9-D3904B7F069C}" destId="{D65C35AE-4872-4865-A535-7164F6CA94E1}" srcOrd="0" destOrd="0" parTransId="{9F29DD9F-94CA-411A-ABD9-168F964430AE}" sibTransId="{99AAAC75-F0DE-4339-8416-458340B3C182}"/>
    <dgm:cxn modelId="{958A6445-F2A8-47D8-883F-991A8A9D24BC}" type="presParOf" srcId="{B2507200-63BC-47BF-B65B-B4B8EEBA3EE0}" destId="{E047592C-740E-4585-8B89-646EEDB29B55}" srcOrd="0" destOrd="0" presId="urn:microsoft.com/office/officeart/2005/8/layout/hProcess10"/>
    <dgm:cxn modelId="{590AC87D-F76D-4E56-A4AA-8C0E53F5D2E4}" type="presParOf" srcId="{E047592C-740E-4585-8B89-646EEDB29B55}" destId="{E347F6AA-6161-40A5-BCD6-D86D7EE20655}" srcOrd="0" destOrd="0" presId="urn:microsoft.com/office/officeart/2005/8/layout/hProcess10"/>
    <dgm:cxn modelId="{9DAA0FF9-4419-4F66-A9E2-6762401734CE}" type="presParOf" srcId="{E047592C-740E-4585-8B89-646EEDB29B55}" destId="{8BABD2C2-59E7-446D-A7B1-7D998B8D7AC7}" srcOrd="1" destOrd="0" presId="urn:microsoft.com/office/officeart/2005/8/layout/hProcess10"/>
    <dgm:cxn modelId="{648438B7-6D99-4B80-9B80-42D039270003}" type="presParOf" srcId="{B2507200-63BC-47BF-B65B-B4B8EEBA3EE0}" destId="{8248D05D-1C32-4337-9F99-1F85D8EF800E}" srcOrd="1" destOrd="0" presId="urn:microsoft.com/office/officeart/2005/8/layout/hProcess10"/>
    <dgm:cxn modelId="{0BCA44B2-7540-4255-AD3B-D2B8C3AEDC9E}" type="presParOf" srcId="{8248D05D-1C32-4337-9F99-1F85D8EF800E}" destId="{4E2F67F5-8CA6-40C5-B2F2-5E8332AD5D43}" srcOrd="0" destOrd="0" presId="urn:microsoft.com/office/officeart/2005/8/layout/hProcess10"/>
    <dgm:cxn modelId="{4797686B-D9E5-4565-B71D-7BE7F6611DC7}" type="presParOf" srcId="{B2507200-63BC-47BF-B65B-B4B8EEBA3EE0}" destId="{74B16A3D-936C-4161-8762-EE19B92DCF53}" srcOrd="2" destOrd="0" presId="urn:microsoft.com/office/officeart/2005/8/layout/hProcess10"/>
    <dgm:cxn modelId="{AB089FFA-C9A6-4249-B50F-79587BC1424A}" type="presParOf" srcId="{74B16A3D-936C-4161-8762-EE19B92DCF53}" destId="{5E5C9590-C07C-4526-BEF7-B7536E48422D}" srcOrd="0" destOrd="0" presId="urn:microsoft.com/office/officeart/2005/8/layout/hProcess10"/>
    <dgm:cxn modelId="{FEF43060-CB24-437D-A063-9DF33DFBFDB7}" type="presParOf" srcId="{74B16A3D-936C-4161-8762-EE19B92DCF53}" destId="{CC131781-6F52-423D-9479-7F8F5548552F}" srcOrd="1" destOrd="0" presId="urn:microsoft.com/office/officeart/2005/8/layout/hProcess10"/>
    <dgm:cxn modelId="{0D93D567-660F-4AA7-8BC7-43CC7B8BC619}" type="presParOf" srcId="{B2507200-63BC-47BF-B65B-B4B8EEBA3EE0}" destId="{94928A4E-4689-4B3A-A42B-C72E288185C5}" srcOrd="3" destOrd="0" presId="urn:microsoft.com/office/officeart/2005/8/layout/hProcess10"/>
    <dgm:cxn modelId="{BEEFBB81-57D6-4BC4-9711-041EC000B341}" type="presParOf" srcId="{94928A4E-4689-4B3A-A42B-C72E288185C5}" destId="{BF884725-F653-47A4-B6B5-41A628597FF9}" srcOrd="0" destOrd="0" presId="urn:microsoft.com/office/officeart/2005/8/layout/hProcess10"/>
    <dgm:cxn modelId="{823CE421-1B1A-4D93-9400-AE06D0DAB3E8}" type="presParOf" srcId="{B2507200-63BC-47BF-B65B-B4B8EEBA3EE0}" destId="{EA6BD704-6B79-464E-9C6E-523FD0D7D07E}" srcOrd="4" destOrd="0" presId="urn:microsoft.com/office/officeart/2005/8/layout/hProcess10"/>
    <dgm:cxn modelId="{E513B63F-3303-4498-B4EB-AF54C520206B}" type="presParOf" srcId="{EA6BD704-6B79-464E-9C6E-523FD0D7D07E}" destId="{B7681C23-5792-4073-B009-9AC8EC797746}" srcOrd="0" destOrd="0" presId="urn:microsoft.com/office/officeart/2005/8/layout/hProcess10"/>
    <dgm:cxn modelId="{381067E5-E00B-4567-AEED-9EA794958023}" type="presParOf" srcId="{EA6BD704-6B79-464E-9C6E-523FD0D7D07E}" destId="{B281C68A-AD11-4864-B9E3-0C4AEF22FB1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4DCD7-C08C-4B70-B1F9-D3904B7F069C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5C35AE-4872-4865-A535-7164F6CA94E1}">
      <dgm:prSet phldrT="[Text]" custT="1"/>
      <dgm:spPr/>
      <dgm:t>
        <a:bodyPr/>
        <a:lstStyle/>
        <a:p>
          <a:pPr rtl="1"/>
          <a:r>
            <a:rPr lang="fa-IR" sz="3600" kern="1200" dirty="0">
              <a:latin typeface="Shabnam" panose="020B0603030804020204" pitchFamily="34" charset="-78"/>
              <a:cs typeface="Shabnam" panose="020B0603030804020204" pitchFamily="34" charset="-78"/>
            </a:rPr>
            <a:t>استعلام</a:t>
          </a:r>
          <a:endParaRPr lang="en-US" sz="3400" kern="1200" dirty="0">
            <a:latin typeface="Shabnam" panose="020B0603030804020204" pitchFamily="34" charset="-78"/>
            <a:cs typeface="Shabnam" panose="020B0603030804020204" pitchFamily="34" charset="-78"/>
          </a:endParaRPr>
        </a:p>
      </dgm:t>
    </dgm:pt>
    <dgm:pt modelId="{9F29DD9F-94CA-411A-ABD9-168F964430AE}" type="parTrans" cxnId="{FA38F3EB-8696-458A-A12E-A73BE060EC4A}">
      <dgm:prSet/>
      <dgm:spPr/>
      <dgm:t>
        <a:bodyPr/>
        <a:lstStyle/>
        <a:p>
          <a:endParaRPr lang="en-US"/>
        </a:p>
      </dgm:t>
    </dgm:pt>
    <dgm:pt modelId="{99AAAC75-F0DE-4339-8416-458340B3C182}" type="sibTrans" cxnId="{FA38F3EB-8696-458A-A12E-A73BE060EC4A}">
      <dgm:prSet/>
      <dgm:spPr/>
      <dgm:t>
        <a:bodyPr/>
        <a:lstStyle/>
        <a:p>
          <a:endParaRPr lang="en-US"/>
        </a:p>
      </dgm:t>
    </dgm:pt>
    <dgm:pt modelId="{7CD0B00D-938F-404A-B1BF-45F78DA72347}">
      <dgm:prSet phldrT="[Text]" custT="1"/>
      <dgm:spPr/>
      <dgm:t>
        <a:bodyPr/>
        <a:lstStyle/>
        <a:p>
          <a:pPr rtl="1"/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آموزش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3B83A0F7-C769-4DB8-B385-CE4642830AA9}" type="parTrans" cxnId="{1DE6EDA7-683B-4549-8C32-84ACF69DBD86}">
      <dgm:prSet/>
      <dgm:spPr/>
      <dgm:t>
        <a:bodyPr/>
        <a:lstStyle/>
        <a:p>
          <a:endParaRPr lang="en-US"/>
        </a:p>
      </dgm:t>
    </dgm:pt>
    <dgm:pt modelId="{76856165-6339-4435-9CF4-F8B4DEED1C25}" type="sibTrans" cxnId="{1DE6EDA7-683B-4549-8C32-84ACF69DBD86}">
      <dgm:prSet/>
      <dgm:spPr/>
      <dgm:t>
        <a:bodyPr/>
        <a:lstStyle/>
        <a:p>
          <a:endParaRPr lang="en-US"/>
        </a:p>
      </dgm:t>
    </dgm:pt>
    <dgm:pt modelId="{F7F3972E-2948-4244-9F8D-F923437110AD}">
      <dgm:prSet phldrT="[Text]" custT="1"/>
      <dgm:spPr/>
      <dgm:t>
        <a:bodyPr/>
        <a:lstStyle/>
        <a:p>
          <a:pPr rtl="1"/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سامانه </a:t>
          </a:r>
          <a:r>
            <a:rPr lang="fa-IR" sz="28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پژوهشیار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E133D6C7-7FBE-4E6D-9041-9407F2491B7C}" type="parTrans" cxnId="{C9434B2B-0D35-4AD6-8DAA-49A09C02320B}">
      <dgm:prSet/>
      <dgm:spPr/>
      <dgm:t>
        <a:bodyPr/>
        <a:lstStyle/>
        <a:p>
          <a:endParaRPr lang="en-US"/>
        </a:p>
      </dgm:t>
    </dgm:pt>
    <dgm:pt modelId="{A3874406-070E-4F36-83DA-992FA34762E4}" type="sibTrans" cxnId="{C9434B2B-0D35-4AD6-8DAA-49A09C02320B}">
      <dgm:prSet/>
      <dgm:spPr/>
      <dgm:t>
        <a:bodyPr/>
        <a:lstStyle/>
        <a:p>
          <a:endParaRPr lang="en-US"/>
        </a:p>
      </dgm:t>
    </dgm:pt>
    <dgm:pt modelId="{7B2EF5EA-51AB-45CF-9418-175CACCD1712}">
      <dgm:prSet phldrT="[Text]" custT="1"/>
      <dgm:spPr/>
      <dgm:t>
        <a:bodyPr/>
        <a:lstStyle/>
        <a:p>
          <a:pPr algn="just" rtl="1"/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مقایسه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92500950-A57E-44A4-BB78-8C00CCB1ACC5}" type="parTrans" cxnId="{0ACD83AD-968D-4509-9589-92B337A09140}">
      <dgm:prSet/>
      <dgm:spPr/>
      <dgm:t>
        <a:bodyPr/>
        <a:lstStyle/>
        <a:p>
          <a:endParaRPr lang="en-US"/>
        </a:p>
      </dgm:t>
    </dgm:pt>
    <dgm:pt modelId="{65D64192-BB44-4C60-BBB2-3A67A6EFB3A2}" type="sibTrans" cxnId="{0ACD83AD-968D-4509-9589-92B337A09140}">
      <dgm:prSet/>
      <dgm:spPr/>
      <dgm:t>
        <a:bodyPr/>
        <a:lstStyle/>
        <a:p>
          <a:endParaRPr lang="en-US"/>
        </a:p>
      </dgm:t>
    </dgm:pt>
    <dgm:pt modelId="{554CB4C8-AE40-4326-9FD7-796D77AF3AEC}">
      <dgm:prSet phldrT="[Text]" custT="1"/>
      <dgm:spPr/>
      <dgm:t>
        <a:bodyPr/>
        <a:lstStyle/>
        <a:p>
          <a:pPr algn="just" rtl="1"/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ماشینی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F0560BDF-8BC1-459D-9481-F325AF2A5E10}" type="parTrans" cxnId="{664A9E1D-BD3F-4E8A-AEF4-5303C89D1E14}">
      <dgm:prSet/>
      <dgm:spPr/>
      <dgm:t>
        <a:bodyPr/>
        <a:lstStyle/>
        <a:p>
          <a:endParaRPr lang="en-US"/>
        </a:p>
      </dgm:t>
    </dgm:pt>
    <dgm:pt modelId="{4FF78A90-97AF-4688-B32A-350B07CB780A}" type="sibTrans" cxnId="{664A9E1D-BD3F-4E8A-AEF4-5303C89D1E14}">
      <dgm:prSet/>
      <dgm:spPr/>
      <dgm:t>
        <a:bodyPr/>
        <a:lstStyle/>
        <a:p>
          <a:endParaRPr lang="en-US"/>
        </a:p>
      </dgm:t>
    </dgm:pt>
    <dgm:pt modelId="{E97A981B-B419-499A-863D-E8D2FAB0133F}">
      <dgm:prSet phldrT="[Text]" custT="1"/>
      <dgm:spPr/>
      <dgm:t>
        <a:bodyPr/>
        <a:lstStyle/>
        <a:p>
          <a:pPr algn="just" rtl="1"/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AD7BD44D-6E1E-4AD3-A808-6DFEB3DF7FAA}" type="parTrans" cxnId="{25E44A84-A3B0-4757-B878-C9571CA5C88F}">
      <dgm:prSet/>
      <dgm:spPr/>
      <dgm:t>
        <a:bodyPr/>
        <a:lstStyle/>
        <a:p>
          <a:endParaRPr lang="en-US"/>
        </a:p>
      </dgm:t>
    </dgm:pt>
    <dgm:pt modelId="{23B82C1F-1B30-4978-B563-73C6FD2D4DA0}" type="sibTrans" cxnId="{25E44A84-A3B0-4757-B878-C9571CA5C88F}">
      <dgm:prSet/>
      <dgm:spPr/>
      <dgm:t>
        <a:bodyPr/>
        <a:lstStyle/>
        <a:p>
          <a:endParaRPr lang="en-US"/>
        </a:p>
      </dgm:t>
    </dgm:pt>
    <dgm:pt modelId="{8D4361A2-C703-4E78-B154-DECCAA5B57C4}">
      <dgm:prSet phldrT="[Text]" custT="1"/>
      <dgm:spPr/>
      <dgm:t>
        <a:bodyPr/>
        <a:lstStyle/>
        <a:p>
          <a:pPr algn="just" rtl="1"/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خروجی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FD42F35A-91CA-459E-994B-1A92BE99B971}" type="parTrans" cxnId="{07C34D21-2D28-4C8A-AB83-E75C56E1797F}">
      <dgm:prSet/>
      <dgm:spPr/>
      <dgm:t>
        <a:bodyPr/>
        <a:lstStyle/>
        <a:p>
          <a:endParaRPr lang="en-US"/>
        </a:p>
      </dgm:t>
    </dgm:pt>
    <dgm:pt modelId="{989CA079-ECA2-4132-B76B-798337FECE78}" type="sibTrans" cxnId="{07C34D21-2D28-4C8A-AB83-E75C56E1797F}">
      <dgm:prSet/>
      <dgm:spPr/>
      <dgm:t>
        <a:bodyPr/>
        <a:lstStyle/>
        <a:p>
          <a:endParaRPr lang="en-US"/>
        </a:p>
      </dgm:t>
    </dgm:pt>
    <dgm:pt modelId="{03A05BFC-63F0-46EA-8DF6-AA7F29D5AF38}">
      <dgm:prSet phldrT="[Text]" custT="1"/>
      <dgm:spPr/>
      <dgm:t>
        <a:bodyPr/>
        <a:lstStyle/>
        <a:p>
          <a:pPr algn="just" rtl="1"/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دستیاران تخصص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56BD5D7A-0BDC-4CF2-96B0-203E18D09045}" type="parTrans" cxnId="{EB737520-538B-438A-AFC7-70A035F87707}">
      <dgm:prSet/>
      <dgm:spPr/>
      <dgm:t>
        <a:bodyPr/>
        <a:lstStyle/>
        <a:p>
          <a:endParaRPr lang="en-US"/>
        </a:p>
      </dgm:t>
    </dgm:pt>
    <dgm:pt modelId="{0C6EAAAD-8F04-412B-A9BA-1C6D34EACCBB}" type="sibTrans" cxnId="{EB737520-538B-438A-AFC7-70A035F87707}">
      <dgm:prSet/>
      <dgm:spPr/>
      <dgm:t>
        <a:bodyPr/>
        <a:lstStyle/>
        <a:p>
          <a:endParaRPr lang="en-US"/>
        </a:p>
      </dgm:t>
    </dgm:pt>
    <dgm:pt modelId="{A4F0B80F-8CEA-4F8C-8FEC-5DD57A9A3057}">
      <dgm:prSet phldrT="[Text]" custT="1"/>
      <dgm:spPr/>
      <dgm:t>
        <a:bodyPr/>
        <a:lstStyle/>
        <a:p>
          <a:pPr algn="just" rtl="1"/>
          <a:r>
            <a:rPr lang="fa-IR" sz="27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دستیاران </a:t>
          </a:r>
          <a:r>
            <a:rPr lang="fa-IR" sz="27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فوق‌تخصص</a:t>
          </a:r>
          <a:endParaRPr lang="en-US" sz="27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gm:t>
    </dgm:pt>
    <dgm:pt modelId="{C6143FB5-1AC8-48AB-8DBE-4E0CA830EF6B}" type="parTrans" cxnId="{15981A4D-64B0-409A-86CC-A86A4B56FB88}">
      <dgm:prSet/>
      <dgm:spPr/>
      <dgm:t>
        <a:bodyPr/>
        <a:lstStyle/>
        <a:p>
          <a:endParaRPr lang="en-US"/>
        </a:p>
      </dgm:t>
    </dgm:pt>
    <dgm:pt modelId="{550254AA-3E7A-42D1-BBA9-B647DDE83A9D}" type="sibTrans" cxnId="{15981A4D-64B0-409A-86CC-A86A4B56FB88}">
      <dgm:prSet/>
      <dgm:spPr/>
      <dgm:t>
        <a:bodyPr/>
        <a:lstStyle/>
        <a:p>
          <a:endParaRPr lang="en-US"/>
        </a:p>
      </dgm:t>
    </dgm:pt>
    <dgm:pt modelId="{B2507200-63BC-47BF-B65B-B4B8EEBA3EE0}" type="pres">
      <dgm:prSet presAssocID="{F7B4DCD7-C08C-4B70-B1F9-D3904B7F069C}" presName="Name0" presStyleCnt="0">
        <dgm:presLayoutVars>
          <dgm:dir val="rev"/>
          <dgm:resizeHandles val="exact"/>
        </dgm:presLayoutVars>
      </dgm:prSet>
      <dgm:spPr/>
    </dgm:pt>
    <dgm:pt modelId="{E047592C-740E-4585-8B89-646EEDB29B55}" type="pres">
      <dgm:prSet presAssocID="{D65C35AE-4872-4865-A535-7164F6CA94E1}" presName="composite" presStyleCnt="0"/>
      <dgm:spPr/>
    </dgm:pt>
    <dgm:pt modelId="{E347F6AA-6161-40A5-BCD6-D86D7EE20655}" type="pres">
      <dgm:prSet presAssocID="{D65C35AE-4872-4865-A535-7164F6CA94E1}" presName="imagSh" presStyleLbl="bgImgPlace1" presStyleIdx="0" presStyleCnt="3"/>
      <dgm:spPr/>
    </dgm:pt>
    <dgm:pt modelId="{8BABD2C2-59E7-446D-A7B1-7D998B8D7AC7}" type="pres">
      <dgm:prSet presAssocID="{D65C35AE-4872-4865-A535-7164F6CA94E1}" presName="txNode" presStyleLbl="node1" presStyleIdx="0" presStyleCnt="3" custScaleX="119265" custScaleY="147889">
        <dgm:presLayoutVars>
          <dgm:bulletEnabled val="1"/>
        </dgm:presLayoutVars>
      </dgm:prSet>
      <dgm:spPr/>
    </dgm:pt>
    <dgm:pt modelId="{8248D05D-1C32-4337-9F99-1F85D8EF800E}" type="pres">
      <dgm:prSet presAssocID="{99AAAC75-F0DE-4339-8416-458340B3C182}" presName="sibTrans" presStyleLbl="sibTrans2D1" presStyleIdx="0" presStyleCnt="2"/>
      <dgm:spPr/>
    </dgm:pt>
    <dgm:pt modelId="{4E2F67F5-8CA6-40C5-B2F2-5E8332AD5D43}" type="pres">
      <dgm:prSet presAssocID="{99AAAC75-F0DE-4339-8416-458340B3C182}" presName="connTx" presStyleLbl="sibTrans2D1" presStyleIdx="0" presStyleCnt="2"/>
      <dgm:spPr/>
    </dgm:pt>
    <dgm:pt modelId="{74B16A3D-936C-4161-8762-EE19B92DCF53}" type="pres">
      <dgm:prSet presAssocID="{7B2EF5EA-51AB-45CF-9418-175CACCD1712}" presName="composite" presStyleCnt="0"/>
      <dgm:spPr/>
    </dgm:pt>
    <dgm:pt modelId="{5E5C9590-C07C-4526-BEF7-B7536E48422D}" type="pres">
      <dgm:prSet presAssocID="{7B2EF5EA-51AB-45CF-9418-175CACCD1712}" presName="imagSh" presStyleLbl="bgImgPlace1" presStyleIdx="1" presStyleCnt="3"/>
      <dgm:spPr/>
    </dgm:pt>
    <dgm:pt modelId="{CC131781-6F52-423D-9479-7F8F5548552F}" type="pres">
      <dgm:prSet presAssocID="{7B2EF5EA-51AB-45CF-9418-175CACCD1712}" presName="txNode" presStyleLbl="node1" presStyleIdx="1" presStyleCnt="3" custScaleX="119265" custScaleY="147889">
        <dgm:presLayoutVars>
          <dgm:bulletEnabled val="1"/>
        </dgm:presLayoutVars>
      </dgm:prSet>
      <dgm:spPr/>
    </dgm:pt>
    <dgm:pt modelId="{94928A4E-4689-4B3A-A42B-C72E288185C5}" type="pres">
      <dgm:prSet presAssocID="{65D64192-BB44-4C60-BBB2-3A67A6EFB3A2}" presName="sibTrans" presStyleLbl="sibTrans2D1" presStyleIdx="1" presStyleCnt="2"/>
      <dgm:spPr/>
    </dgm:pt>
    <dgm:pt modelId="{BF884725-F653-47A4-B6B5-41A628597FF9}" type="pres">
      <dgm:prSet presAssocID="{65D64192-BB44-4C60-BBB2-3A67A6EFB3A2}" presName="connTx" presStyleLbl="sibTrans2D1" presStyleIdx="1" presStyleCnt="2"/>
      <dgm:spPr/>
    </dgm:pt>
    <dgm:pt modelId="{EA6BD704-6B79-464E-9C6E-523FD0D7D07E}" type="pres">
      <dgm:prSet presAssocID="{8D4361A2-C703-4E78-B154-DECCAA5B57C4}" presName="composite" presStyleCnt="0"/>
      <dgm:spPr/>
    </dgm:pt>
    <dgm:pt modelId="{B7681C23-5792-4073-B009-9AC8EC797746}" type="pres">
      <dgm:prSet presAssocID="{8D4361A2-C703-4E78-B154-DECCAA5B57C4}" presName="imagSh" presStyleLbl="bgImgPlace1" presStyleIdx="2" presStyleCnt="3"/>
      <dgm:spPr/>
    </dgm:pt>
    <dgm:pt modelId="{B281C68A-AD11-4864-B9E3-0C4AEF22FB1D}" type="pres">
      <dgm:prSet presAssocID="{8D4361A2-C703-4E78-B154-DECCAA5B57C4}" presName="txNode" presStyleLbl="node1" presStyleIdx="2" presStyleCnt="3" custScaleX="119265" custScaleY="147889">
        <dgm:presLayoutVars>
          <dgm:bulletEnabled val="1"/>
        </dgm:presLayoutVars>
      </dgm:prSet>
      <dgm:spPr/>
    </dgm:pt>
  </dgm:ptLst>
  <dgm:cxnLst>
    <dgm:cxn modelId="{088F8101-892C-4397-B103-A6E1283CF82C}" type="presOf" srcId="{F7F3972E-2948-4244-9F8D-F923437110AD}" destId="{8BABD2C2-59E7-446D-A7B1-7D998B8D7AC7}" srcOrd="0" destOrd="2" presId="urn:microsoft.com/office/officeart/2005/8/layout/hProcess10"/>
    <dgm:cxn modelId="{05D0320C-767B-4155-AB2E-D7B55F236729}" type="presOf" srcId="{65D64192-BB44-4C60-BBB2-3A67A6EFB3A2}" destId="{BF884725-F653-47A4-B6B5-41A628597FF9}" srcOrd="1" destOrd="0" presId="urn:microsoft.com/office/officeart/2005/8/layout/hProcess10"/>
    <dgm:cxn modelId="{664A9E1D-BD3F-4E8A-AEF4-5303C89D1E14}" srcId="{7B2EF5EA-51AB-45CF-9418-175CACCD1712}" destId="{554CB4C8-AE40-4326-9FD7-796D77AF3AEC}" srcOrd="0" destOrd="0" parTransId="{F0560BDF-8BC1-459D-9481-F325AF2A5E10}" sibTransId="{4FF78A90-97AF-4688-B32A-350B07CB780A}"/>
    <dgm:cxn modelId="{EB737520-538B-438A-AFC7-70A035F87707}" srcId="{8D4361A2-C703-4E78-B154-DECCAA5B57C4}" destId="{03A05BFC-63F0-46EA-8DF6-AA7F29D5AF38}" srcOrd="0" destOrd="0" parTransId="{56BD5D7A-0BDC-4CF2-96B0-203E18D09045}" sibTransId="{0C6EAAAD-8F04-412B-A9BA-1C6D34EACCBB}"/>
    <dgm:cxn modelId="{07C34D21-2D28-4C8A-AB83-E75C56E1797F}" srcId="{F7B4DCD7-C08C-4B70-B1F9-D3904B7F069C}" destId="{8D4361A2-C703-4E78-B154-DECCAA5B57C4}" srcOrd="2" destOrd="0" parTransId="{FD42F35A-91CA-459E-994B-1A92BE99B971}" sibTransId="{989CA079-ECA2-4132-B76B-798337FECE78}"/>
    <dgm:cxn modelId="{C9434B2B-0D35-4AD6-8DAA-49A09C02320B}" srcId="{D65C35AE-4872-4865-A535-7164F6CA94E1}" destId="{F7F3972E-2948-4244-9F8D-F923437110AD}" srcOrd="1" destOrd="0" parTransId="{E133D6C7-7FBE-4E6D-9041-9407F2491B7C}" sibTransId="{A3874406-070E-4F36-83DA-992FA34762E4}"/>
    <dgm:cxn modelId="{C004A460-D593-4279-AB15-9F66BE5AF327}" type="presOf" srcId="{E97A981B-B419-499A-863D-E8D2FAB0133F}" destId="{CC131781-6F52-423D-9479-7F8F5548552F}" srcOrd="0" destOrd="2" presId="urn:microsoft.com/office/officeart/2005/8/layout/hProcess10"/>
    <dgm:cxn modelId="{75F0D663-B5F6-4E49-B8D3-BED8429137EB}" type="presOf" srcId="{F7B4DCD7-C08C-4B70-B1F9-D3904B7F069C}" destId="{B2507200-63BC-47BF-B65B-B4B8EEBA3EE0}" srcOrd="0" destOrd="0" presId="urn:microsoft.com/office/officeart/2005/8/layout/hProcess10"/>
    <dgm:cxn modelId="{1EDC7449-A79B-49EC-9B03-EAE02956A2BF}" type="presOf" srcId="{03A05BFC-63F0-46EA-8DF6-AA7F29D5AF38}" destId="{B281C68A-AD11-4864-B9E3-0C4AEF22FB1D}" srcOrd="0" destOrd="1" presId="urn:microsoft.com/office/officeart/2005/8/layout/hProcess10"/>
    <dgm:cxn modelId="{2883AF69-57EF-491C-AF18-63E78B1FE673}" type="presOf" srcId="{99AAAC75-F0DE-4339-8416-458340B3C182}" destId="{4E2F67F5-8CA6-40C5-B2F2-5E8332AD5D43}" srcOrd="1" destOrd="0" presId="urn:microsoft.com/office/officeart/2005/8/layout/hProcess10"/>
    <dgm:cxn modelId="{7E8FEC49-3FF8-4064-9132-128551F3CDFD}" type="presOf" srcId="{8D4361A2-C703-4E78-B154-DECCAA5B57C4}" destId="{B281C68A-AD11-4864-B9E3-0C4AEF22FB1D}" srcOrd="0" destOrd="0" presId="urn:microsoft.com/office/officeart/2005/8/layout/hProcess10"/>
    <dgm:cxn modelId="{15981A4D-64B0-409A-86CC-A86A4B56FB88}" srcId="{8D4361A2-C703-4E78-B154-DECCAA5B57C4}" destId="{A4F0B80F-8CEA-4F8C-8FEC-5DD57A9A3057}" srcOrd="1" destOrd="0" parTransId="{C6143FB5-1AC8-48AB-8DBE-4E0CA830EF6B}" sibTransId="{550254AA-3E7A-42D1-BBA9-B647DDE83A9D}"/>
    <dgm:cxn modelId="{25E44A84-A3B0-4757-B878-C9571CA5C88F}" srcId="{7B2EF5EA-51AB-45CF-9418-175CACCD1712}" destId="{E97A981B-B419-499A-863D-E8D2FAB0133F}" srcOrd="1" destOrd="0" parTransId="{AD7BD44D-6E1E-4AD3-A808-6DFEB3DF7FAA}" sibTransId="{23B82C1F-1B30-4978-B563-73C6FD2D4DA0}"/>
    <dgm:cxn modelId="{9AFCCD88-C9F6-4D12-85E4-DBD4F7C42261}" type="presOf" srcId="{554CB4C8-AE40-4326-9FD7-796D77AF3AEC}" destId="{CC131781-6F52-423D-9479-7F8F5548552F}" srcOrd="0" destOrd="1" presId="urn:microsoft.com/office/officeart/2005/8/layout/hProcess10"/>
    <dgm:cxn modelId="{7C208B95-E56D-4CCA-BC22-5C96C0A2966D}" type="presOf" srcId="{7B2EF5EA-51AB-45CF-9418-175CACCD1712}" destId="{CC131781-6F52-423D-9479-7F8F5548552F}" srcOrd="0" destOrd="0" presId="urn:microsoft.com/office/officeart/2005/8/layout/hProcess10"/>
    <dgm:cxn modelId="{13F202A2-85A9-4349-88B5-ED0FEC3525B6}" type="presOf" srcId="{A4F0B80F-8CEA-4F8C-8FEC-5DD57A9A3057}" destId="{B281C68A-AD11-4864-B9E3-0C4AEF22FB1D}" srcOrd="0" destOrd="2" presId="urn:microsoft.com/office/officeart/2005/8/layout/hProcess10"/>
    <dgm:cxn modelId="{7B294AA3-1102-4C64-8F82-940F7780B0F0}" type="presOf" srcId="{99AAAC75-F0DE-4339-8416-458340B3C182}" destId="{8248D05D-1C32-4337-9F99-1F85D8EF800E}" srcOrd="0" destOrd="0" presId="urn:microsoft.com/office/officeart/2005/8/layout/hProcess10"/>
    <dgm:cxn modelId="{1DE6EDA7-683B-4549-8C32-84ACF69DBD86}" srcId="{D65C35AE-4872-4865-A535-7164F6CA94E1}" destId="{7CD0B00D-938F-404A-B1BF-45F78DA72347}" srcOrd="0" destOrd="0" parTransId="{3B83A0F7-C769-4DB8-B385-CE4642830AA9}" sibTransId="{76856165-6339-4435-9CF4-F8B4DEED1C25}"/>
    <dgm:cxn modelId="{0ACD83AD-968D-4509-9589-92B337A09140}" srcId="{F7B4DCD7-C08C-4B70-B1F9-D3904B7F069C}" destId="{7B2EF5EA-51AB-45CF-9418-175CACCD1712}" srcOrd="1" destOrd="0" parTransId="{92500950-A57E-44A4-BB78-8C00CCB1ACC5}" sibTransId="{65D64192-BB44-4C60-BBB2-3A67A6EFB3A2}"/>
    <dgm:cxn modelId="{3CD869B7-22D5-4881-9711-B084E8FA24E7}" type="presOf" srcId="{D65C35AE-4872-4865-A535-7164F6CA94E1}" destId="{8BABD2C2-59E7-446D-A7B1-7D998B8D7AC7}" srcOrd="0" destOrd="0" presId="urn:microsoft.com/office/officeart/2005/8/layout/hProcess10"/>
    <dgm:cxn modelId="{AFB3F8BB-8794-42ED-8405-B8B7B4B779DC}" type="presOf" srcId="{65D64192-BB44-4C60-BBB2-3A67A6EFB3A2}" destId="{94928A4E-4689-4B3A-A42B-C72E288185C5}" srcOrd="0" destOrd="0" presId="urn:microsoft.com/office/officeart/2005/8/layout/hProcess10"/>
    <dgm:cxn modelId="{74777CE8-2D88-4CD5-89B4-497D9D321F5D}" type="presOf" srcId="{7CD0B00D-938F-404A-B1BF-45F78DA72347}" destId="{8BABD2C2-59E7-446D-A7B1-7D998B8D7AC7}" srcOrd="0" destOrd="1" presId="urn:microsoft.com/office/officeart/2005/8/layout/hProcess10"/>
    <dgm:cxn modelId="{FA38F3EB-8696-458A-A12E-A73BE060EC4A}" srcId="{F7B4DCD7-C08C-4B70-B1F9-D3904B7F069C}" destId="{D65C35AE-4872-4865-A535-7164F6CA94E1}" srcOrd="0" destOrd="0" parTransId="{9F29DD9F-94CA-411A-ABD9-168F964430AE}" sibTransId="{99AAAC75-F0DE-4339-8416-458340B3C182}"/>
    <dgm:cxn modelId="{958A6445-F2A8-47D8-883F-991A8A9D24BC}" type="presParOf" srcId="{B2507200-63BC-47BF-B65B-B4B8EEBA3EE0}" destId="{E047592C-740E-4585-8B89-646EEDB29B55}" srcOrd="0" destOrd="0" presId="urn:microsoft.com/office/officeart/2005/8/layout/hProcess10"/>
    <dgm:cxn modelId="{590AC87D-F76D-4E56-A4AA-8C0E53F5D2E4}" type="presParOf" srcId="{E047592C-740E-4585-8B89-646EEDB29B55}" destId="{E347F6AA-6161-40A5-BCD6-D86D7EE20655}" srcOrd="0" destOrd="0" presId="urn:microsoft.com/office/officeart/2005/8/layout/hProcess10"/>
    <dgm:cxn modelId="{9DAA0FF9-4419-4F66-A9E2-6762401734CE}" type="presParOf" srcId="{E047592C-740E-4585-8B89-646EEDB29B55}" destId="{8BABD2C2-59E7-446D-A7B1-7D998B8D7AC7}" srcOrd="1" destOrd="0" presId="urn:microsoft.com/office/officeart/2005/8/layout/hProcess10"/>
    <dgm:cxn modelId="{648438B7-6D99-4B80-9B80-42D039270003}" type="presParOf" srcId="{B2507200-63BC-47BF-B65B-B4B8EEBA3EE0}" destId="{8248D05D-1C32-4337-9F99-1F85D8EF800E}" srcOrd="1" destOrd="0" presId="urn:microsoft.com/office/officeart/2005/8/layout/hProcess10"/>
    <dgm:cxn modelId="{0BCA44B2-7540-4255-AD3B-D2B8C3AEDC9E}" type="presParOf" srcId="{8248D05D-1C32-4337-9F99-1F85D8EF800E}" destId="{4E2F67F5-8CA6-40C5-B2F2-5E8332AD5D43}" srcOrd="0" destOrd="0" presId="urn:microsoft.com/office/officeart/2005/8/layout/hProcess10"/>
    <dgm:cxn modelId="{4797686B-D9E5-4565-B71D-7BE7F6611DC7}" type="presParOf" srcId="{B2507200-63BC-47BF-B65B-B4B8EEBA3EE0}" destId="{74B16A3D-936C-4161-8762-EE19B92DCF53}" srcOrd="2" destOrd="0" presId="urn:microsoft.com/office/officeart/2005/8/layout/hProcess10"/>
    <dgm:cxn modelId="{AB089FFA-C9A6-4249-B50F-79587BC1424A}" type="presParOf" srcId="{74B16A3D-936C-4161-8762-EE19B92DCF53}" destId="{5E5C9590-C07C-4526-BEF7-B7536E48422D}" srcOrd="0" destOrd="0" presId="urn:microsoft.com/office/officeart/2005/8/layout/hProcess10"/>
    <dgm:cxn modelId="{FEF43060-CB24-437D-A063-9DF33DFBFDB7}" type="presParOf" srcId="{74B16A3D-936C-4161-8762-EE19B92DCF53}" destId="{CC131781-6F52-423D-9479-7F8F5548552F}" srcOrd="1" destOrd="0" presId="urn:microsoft.com/office/officeart/2005/8/layout/hProcess10"/>
    <dgm:cxn modelId="{0D93D567-660F-4AA7-8BC7-43CC7B8BC619}" type="presParOf" srcId="{B2507200-63BC-47BF-B65B-B4B8EEBA3EE0}" destId="{94928A4E-4689-4B3A-A42B-C72E288185C5}" srcOrd="3" destOrd="0" presId="urn:microsoft.com/office/officeart/2005/8/layout/hProcess10"/>
    <dgm:cxn modelId="{BEEFBB81-57D6-4BC4-9711-041EC000B341}" type="presParOf" srcId="{94928A4E-4689-4B3A-A42B-C72E288185C5}" destId="{BF884725-F653-47A4-B6B5-41A628597FF9}" srcOrd="0" destOrd="0" presId="urn:microsoft.com/office/officeart/2005/8/layout/hProcess10"/>
    <dgm:cxn modelId="{823CE421-1B1A-4D93-9400-AE06D0DAB3E8}" type="presParOf" srcId="{B2507200-63BC-47BF-B65B-B4B8EEBA3EE0}" destId="{EA6BD704-6B79-464E-9C6E-523FD0D7D07E}" srcOrd="4" destOrd="0" presId="urn:microsoft.com/office/officeart/2005/8/layout/hProcess10"/>
    <dgm:cxn modelId="{E513B63F-3303-4498-B4EB-AF54C520206B}" type="presParOf" srcId="{EA6BD704-6B79-464E-9C6E-523FD0D7D07E}" destId="{B7681C23-5792-4073-B009-9AC8EC797746}" srcOrd="0" destOrd="0" presId="urn:microsoft.com/office/officeart/2005/8/layout/hProcess10"/>
    <dgm:cxn modelId="{381067E5-E00B-4567-AEED-9EA794958023}" type="presParOf" srcId="{EA6BD704-6B79-464E-9C6E-523FD0D7D07E}" destId="{B281C68A-AD11-4864-B9E3-0C4AEF22FB1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7F6AA-6161-40A5-BCD6-D86D7EE20655}">
      <dsp:nvSpPr>
        <dsp:cNvPr id="0" name=""/>
        <dsp:cNvSpPr/>
      </dsp:nvSpPr>
      <dsp:spPr>
        <a:xfrm>
          <a:off x="6809973" y="1007167"/>
          <a:ext cx="1916736" cy="19167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BD2C2-59E7-446D-A7B1-7D998B8D7AC7}">
      <dsp:nvSpPr>
        <dsp:cNvPr id="0" name=""/>
        <dsp:cNvSpPr/>
      </dsp:nvSpPr>
      <dsp:spPr>
        <a:xfrm>
          <a:off x="6313317" y="1698256"/>
          <a:ext cx="2285995" cy="28346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latin typeface="Shabnam" panose="020B0603030804020204" pitchFamily="34" charset="-78"/>
              <a:cs typeface="Shabnam" panose="020B0603030804020204" pitchFamily="34" charset="-78"/>
            </a:rPr>
            <a:t>معماری </a:t>
          </a:r>
          <a:r>
            <a:rPr lang="fa-IR" sz="3600" kern="1200" dirty="0" err="1">
              <a:latin typeface="Shabnam" panose="020B0603030804020204" pitchFamily="34" charset="-78"/>
              <a:cs typeface="Shabnam" panose="020B0603030804020204" pitchFamily="34" charset="-78"/>
            </a:rPr>
            <a:t>وب‌سایت</a:t>
          </a:r>
          <a:endParaRPr lang="en-US" sz="3400" kern="1200" dirty="0">
            <a:latin typeface="Shabnam" panose="020B0603030804020204" pitchFamily="34" charset="-78"/>
            <a:cs typeface="Shabnam" panose="020B0603030804020204" pitchFamily="34" charset="-78"/>
          </a:endParaRPr>
        </a:p>
      </dsp:txBody>
      <dsp:txXfrm>
        <a:off x="6380272" y="1765211"/>
        <a:ext cx="2152085" cy="2700732"/>
      </dsp:txXfrm>
    </dsp:sp>
    <dsp:sp modelId="{8248D05D-1C32-4337-9F99-1F85D8EF800E}">
      <dsp:nvSpPr>
        <dsp:cNvPr id="0" name=""/>
        <dsp:cNvSpPr/>
      </dsp:nvSpPr>
      <dsp:spPr>
        <a:xfrm rot="10800000">
          <a:off x="5942321" y="1735253"/>
          <a:ext cx="433826" cy="460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6072469" y="1827366"/>
        <a:ext cx="303678" cy="276339"/>
      </dsp:txXfrm>
    </dsp:sp>
    <dsp:sp modelId="{5E5C9590-C07C-4526-BEF7-B7536E48422D}">
      <dsp:nvSpPr>
        <dsp:cNvPr id="0" name=""/>
        <dsp:cNvSpPr/>
      </dsp:nvSpPr>
      <dsp:spPr>
        <a:xfrm>
          <a:off x="3653733" y="1007167"/>
          <a:ext cx="1916736" cy="19167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861413"/>
            <a:satOff val="-4131"/>
            <a:lumOff val="6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31781-6F52-423D-9479-7F8F5548552F}">
      <dsp:nvSpPr>
        <dsp:cNvPr id="0" name=""/>
        <dsp:cNvSpPr/>
      </dsp:nvSpPr>
      <dsp:spPr>
        <a:xfrm>
          <a:off x="3157077" y="1698256"/>
          <a:ext cx="2285995" cy="28346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تنظیم محتوای </a:t>
          </a:r>
          <a:r>
            <a:rPr lang="fa-IR" sz="36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وب‌سایت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sp:txBody>
      <dsp:txXfrm>
        <a:off x="3224032" y="1765211"/>
        <a:ext cx="2152085" cy="2700732"/>
      </dsp:txXfrm>
    </dsp:sp>
    <dsp:sp modelId="{94928A4E-4689-4B3A-A42B-C72E288185C5}">
      <dsp:nvSpPr>
        <dsp:cNvPr id="0" name=""/>
        <dsp:cNvSpPr/>
      </dsp:nvSpPr>
      <dsp:spPr>
        <a:xfrm rot="10800000">
          <a:off x="2786081" y="1735253"/>
          <a:ext cx="433826" cy="460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916229" y="1827366"/>
        <a:ext cx="303678" cy="276339"/>
      </dsp:txXfrm>
    </dsp:sp>
    <dsp:sp modelId="{B7681C23-5792-4073-B009-9AC8EC797746}">
      <dsp:nvSpPr>
        <dsp:cNvPr id="0" name=""/>
        <dsp:cNvSpPr/>
      </dsp:nvSpPr>
      <dsp:spPr>
        <a:xfrm>
          <a:off x="497493" y="1007167"/>
          <a:ext cx="1916736" cy="19167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722827"/>
            <a:satOff val="-8262"/>
            <a:lumOff val="13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1C68A-AD11-4864-B9E3-0C4AEF22FB1D}">
      <dsp:nvSpPr>
        <dsp:cNvPr id="0" name=""/>
        <dsp:cNvSpPr/>
      </dsp:nvSpPr>
      <dsp:spPr>
        <a:xfrm>
          <a:off x="837" y="1698256"/>
          <a:ext cx="2285995" cy="28346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راه‌اندازی</a:t>
          </a:r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 </a:t>
          </a:r>
          <a:r>
            <a:rPr lang="fa-IR" sz="36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وب‌سایت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sp:txBody>
      <dsp:txXfrm>
        <a:off x="67792" y="1765211"/>
        <a:ext cx="2152085" cy="2700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7F6AA-6161-40A5-BCD6-D86D7EE20655}">
      <dsp:nvSpPr>
        <dsp:cNvPr id="0" name=""/>
        <dsp:cNvSpPr/>
      </dsp:nvSpPr>
      <dsp:spPr>
        <a:xfrm>
          <a:off x="6809973" y="1007167"/>
          <a:ext cx="1916736" cy="19167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BD2C2-59E7-446D-A7B1-7D998B8D7AC7}">
      <dsp:nvSpPr>
        <dsp:cNvPr id="0" name=""/>
        <dsp:cNvSpPr/>
      </dsp:nvSpPr>
      <dsp:spPr>
        <a:xfrm>
          <a:off x="6313317" y="1698256"/>
          <a:ext cx="2285995" cy="28346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latin typeface="Shabnam" panose="020B0603030804020204" pitchFamily="34" charset="-78"/>
              <a:cs typeface="Shabnam" panose="020B0603030804020204" pitchFamily="34" charset="-78"/>
            </a:rPr>
            <a:t>استعلام</a:t>
          </a:r>
          <a:endParaRPr lang="en-US" sz="3400" kern="1200" dirty="0">
            <a:latin typeface="Shabnam" panose="020B0603030804020204" pitchFamily="34" charset="-78"/>
            <a:cs typeface="Shabnam" panose="020B0603030804020204" pitchFamily="34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آموزش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سامانه </a:t>
          </a:r>
          <a:r>
            <a:rPr lang="fa-IR" sz="28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پژوهشیار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sp:txBody>
      <dsp:txXfrm>
        <a:off x="6380272" y="1765211"/>
        <a:ext cx="2152085" cy="2700732"/>
      </dsp:txXfrm>
    </dsp:sp>
    <dsp:sp modelId="{8248D05D-1C32-4337-9F99-1F85D8EF800E}">
      <dsp:nvSpPr>
        <dsp:cNvPr id="0" name=""/>
        <dsp:cNvSpPr/>
      </dsp:nvSpPr>
      <dsp:spPr>
        <a:xfrm rot="10800000">
          <a:off x="5942321" y="1735253"/>
          <a:ext cx="433826" cy="460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6072469" y="1827366"/>
        <a:ext cx="303678" cy="276339"/>
      </dsp:txXfrm>
    </dsp:sp>
    <dsp:sp modelId="{5E5C9590-C07C-4526-BEF7-B7536E48422D}">
      <dsp:nvSpPr>
        <dsp:cNvPr id="0" name=""/>
        <dsp:cNvSpPr/>
      </dsp:nvSpPr>
      <dsp:spPr>
        <a:xfrm>
          <a:off x="3653733" y="1007167"/>
          <a:ext cx="1916736" cy="19167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861413"/>
            <a:satOff val="-4131"/>
            <a:lumOff val="6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31781-6F52-423D-9479-7F8F5548552F}">
      <dsp:nvSpPr>
        <dsp:cNvPr id="0" name=""/>
        <dsp:cNvSpPr/>
      </dsp:nvSpPr>
      <dsp:spPr>
        <a:xfrm>
          <a:off x="3157077" y="1698256"/>
          <a:ext cx="2285995" cy="28346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just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مقایسه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  <a:p>
          <a:pPr marL="285750" lvl="1" indent="-285750" algn="just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ماشینی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  <a:p>
          <a:pPr marL="285750" lvl="1" indent="-285750" algn="just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sp:txBody>
      <dsp:txXfrm>
        <a:off x="3224032" y="1765211"/>
        <a:ext cx="2152085" cy="2700732"/>
      </dsp:txXfrm>
    </dsp:sp>
    <dsp:sp modelId="{94928A4E-4689-4B3A-A42B-C72E288185C5}">
      <dsp:nvSpPr>
        <dsp:cNvPr id="0" name=""/>
        <dsp:cNvSpPr/>
      </dsp:nvSpPr>
      <dsp:spPr>
        <a:xfrm rot="10800000">
          <a:off x="2786081" y="1735253"/>
          <a:ext cx="433826" cy="460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916229" y="1827366"/>
        <a:ext cx="303678" cy="276339"/>
      </dsp:txXfrm>
    </dsp:sp>
    <dsp:sp modelId="{B7681C23-5792-4073-B009-9AC8EC797746}">
      <dsp:nvSpPr>
        <dsp:cNvPr id="0" name=""/>
        <dsp:cNvSpPr/>
      </dsp:nvSpPr>
      <dsp:spPr>
        <a:xfrm>
          <a:off x="497493" y="1007167"/>
          <a:ext cx="1916736" cy="19167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722827"/>
            <a:satOff val="-8262"/>
            <a:lumOff val="13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1C68A-AD11-4864-B9E3-0C4AEF22FB1D}">
      <dsp:nvSpPr>
        <dsp:cNvPr id="0" name=""/>
        <dsp:cNvSpPr/>
      </dsp:nvSpPr>
      <dsp:spPr>
        <a:xfrm>
          <a:off x="837" y="1698256"/>
          <a:ext cx="2285995" cy="28346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just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خروجی</a:t>
          </a:r>
          <a:endParaRPr lang="en-US" sz="34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  <a:p>
          <a:pPr marL="285750" lvl="1" indent="-285750" algn="just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دستیاران تخصص</a:t>
          </a:r>
          <a:endParaRPr lang="en-US" sz="28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  <a:p>
          <a:pPr marL="228600" lvl="1" indent="-228600" algn="just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700" kern="1200" dirty="0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دستیاران </a:t>
          </a:r>
          <a:r>
            <a:rPr lang="fa-IR" sz="2700" kern="1200" dirty="0" err="1">
              <a:solidFill>
                <a:srgbClr val="FFFFFF"/>
              </a:solidFill>
              <a:latin typeface="Shabnam" panose="020B0603030804020204" pitchFamily="34" charset="-78"/>
              <a:ea typeface="+mn-ea"/>
              <a:cs typeface="Shabnam" panose="020B0603030804020204" pitchFamily="34" charset="-78"/>
            </a:rPr>
            <a:t>فوق‌تخصص</a:t>
          </a:r>
          <a:endParaRPr lang="en-US" sz="2700" kern="1200" dirty="0">
            <a:solidFill>
              <a:srgbClr val="FFFFFF"/>
            </a:solidFill>
            <a:latin typeface="Shabnam" panose="020B0603030804020204" pitchFamily="34" charset="-78"/>
            <a:ea typeface="+mn-ea"/>
            <a:cs typeface="Shabnam" panose="020B0603030804020204" pitchFamily="34" charset="-78"/>
          </a:endParaRPr>
        </a:p>
      </dsp:txBody>
      <dsp:txXfrm>
        <a:off x="67792" y="1765211"/>
        <a:ext cx="2152085" cy="2700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CA5A619-7C88-43F1-835B-CD895FC4F26C}" type="datetimeFigureOut">
              <a:rPr lang="fa-IR" smtClean="0"/>
              <a:t>04/01/1447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86449B4-9F6A-4849-BA45-7D0CF74F97D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847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4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723BC155-85F9-7E6A-8DB7-4E6705CF4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33FEB504-6CDF-6B3C-02E9-4E05C566ED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CEC7AB06-3117-5F1A-9EC8-67CEFE062E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473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7C8802D1-2E0C-B975-E3C1-0D1958C5B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E18A01FE-290C-43DE-3707-E80372B928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4AF15D6F-38AF-9F6F-8900-BC3BA0F4DF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747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7BCFBCB3-F1D8-215C-1788-91F8F82F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692AE7F7-381C-F8DF-EFE9-2DEDA7EA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19CD0256-C02D-AA68-696A-A0A57A3BD7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16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D7FCA822-7EF6-2647-7E9E-C29F17C7F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0EF6A25D-B932-C819-65EA-AD310403A1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978096B4-F9F5-8E77-12FE-4D9B96058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3022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9829759C-E701-7E04-90D1-DE8CBDC4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66B523FC-BFE5-A83B-67B3-DD45C690A8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09F26D4C-A77F-7B30-C6AD-6B7A6CA0B3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5213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259CF0EB-A78A-88F3-38FE-FA1BF5D1E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847235F3-0F55-D572-9DBD-97FFC897F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4F15310E-E4EF-D86B-EA28-FF9C4D336E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421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D6ED163D-184F-705F-AF49-8F8223E0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6740FA2C-4F4E-8BE9-0D59-DB95AAFCC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FDCF86F3-C71D-2563-AFBD-EFD173B551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1963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3BC83651-EB54-63B7-B7C8-3B0A410AD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285B52D5-9ACD-2E00-BB80-7D3D8C984F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6EC97144-E7EA-797E-6C48-4E87A33FAD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334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3B39110A-247A-0E5B-B1BF-59F569707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9A58776A-519C-9996-29AE-F949E8F76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B8959214-6C0A-C78F-B137-E1EFC27F03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2549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6E17D401-8A9C-9880-AE10-8BB76312F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0AD23AE6-6548-8445-A211-D1208ED2CC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79BF932B-1075-A572-789F-C9AE773794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33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93A09C9C-C065-52B7-08D2-05D290904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285C019C-0AC9-9F31-745D-AA06AE6CED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B1382103-D29F-07E2-BDB7-0984302DE5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151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24E56C1F-3156-E1A7-6C56-084A7B7C8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8721A8B4-7CAC-9AE9-2F3E-EBDCDFB027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2C431738-E72C-7A52-221E-378E58422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225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F293819D-8F24-8750-B89A-C5F413EF2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9DACCC15-509B-0EFB-D816-AC1CEEFA60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D7FF198B-2293-1754-529E-E9DDB85DB5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6457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6532DEBC-0F49-16BE-8ECB-AC5741C52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0D12D6D3-C44C-6152-09F8-984E28AACA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36712904-E6BE-5859-D464-E40695BFE0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1423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4304E2C7-C667-393C-9A74-E0246F667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96803CD0-C9BC-6601-0BAE-B99CCC6DA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AAD2312D-0D45-1C3E-5562-08E8FE9857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577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4BF5A913-4C72-81D8-B410-ED94DAA8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3B07B86E-2B97-F7AA-2EF9-CD9630B37F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2F2CC6F5-9313-71A3-81FA-DABBE0018B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5993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E095FE99-BD73-CD2D-364B-D8ECE2E30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570D6053-DF70-8EE5-4269-033BCC547F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2178A747-B0BB-FC07-E7D3-FA1C72C495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953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253DCFDF-BE94-37F6-F40B-1B6CE1F73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06842DEA-013F-C4A5-BEE8-90E76017E7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6BEE6DB3-BDBB-2437-0BA0-209FC3FE05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4748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02422B39-58B9-531F-197E-C7CCD9A0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55477FC2-8B5A-C10E-E20A-DCD2520385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9FB528E6-779E-30DC-DB72-A9C43AD9A2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547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78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382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C5CEDA35-EB92-F1CC-3010-37426003B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278E3802-45A9-81C5-1EC9-D5F92DE39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885147A8-37E9-CDC5-AF6D-E691674482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678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949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EEA30787-8A1E-424A-9B29-43BF582FC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6816C216-6C0C-9B15-9AF5-A65DB2B952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ADE63782-539D-7D72-FE07-74DBC327D9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606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62ACBCB9-7EB1-C4AD-744C-54933BAC7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6617FBCB-2DD0-630E-E382-C6CC4F144A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AEBE25DE-248D-76DB-9FB3-027A55D62D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345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06067FD6-5335-A28F-50A6-CD5B8CEFA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4E62FD99-600F-CBB3-E649-FE461E6B75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1CE00875-6A7B-3FF9-3344-EAFF1599B1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1418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5EEEA89C-4CDB-C8A2-EFCD-03ACBAB5D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75FC86B2-A2BA-6230-722A-D4F2CAACC9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DDDDE183-DE13-4525-FFBE-81C8FEE2FF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54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79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745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93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284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CADB4268-72EF-F5C9-3042-FA81A7639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88EDABEA-0E0C-B4AB-DAB9-DE2E59A2B9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EEB1A73B-B2CE-79A8-1BA6-960CABB52B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558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FAF4AEBD-E682-2E99-AAC1-B6D3AFAEE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>
            <a:extLst>
              <a:ext uri="{FF2B5EF4-FFF2-40B4-BE49-F238E27FC236}">
                <a16:creationId xmlns:a16="http://schemas.microsoft.com/office/drawing/2014/main" id="{718D6C62-7554-8669-3AF8-B83E988E6D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>
            <a:extLst>
              <a:ext uri="{FF2B5EF4-FFF2-40B4-BE49-F238E27FC236}">
                <a16:creationId xmlns:a16="http://schemas.microsoft.com/office/drawing/2014/main" id="{C90382D2-083A-1BF6-F027-6DF43C245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029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094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41;p5">
            <a:extLst>
              <a:ext uri="{FF2B5EF4-FFF2-40B4-BE49-F238E27FC236}">
                <a16:creationId xmlns:a16="http://schemas.microsoft.com/office/drawing/2014/main" id="{455715C0-8596-3EF1-2ECC-D4F2288A371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069" y="1500362"/>
            <a:ext cx="8153189" cy="42754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70072" lvl="0" indent="-457189" algn="just" rtl="1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26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marL="1382832" lvl="1" indent="-457189" algn="just" rtl="1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SzPts val="26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2pPr>
            <a:lvl3pPr marL="2438278" lvl="2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3pPr>
            <a:lvl4pPr marL="3251037" lvl="3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4063797" lvl="4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4876557" lvl="5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5689315" lvl="6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6502075" lvl="7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7314834" lvl="8" indent="-699876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r>
              <a:rPr lang="fa-IR" dirty="0"/>
              <a:t>متن را بنویسید..</a:t>
            </a:r>
            <a:endParaRPr lang="en-US" dirty="0"/>
          </a:p>
          <a:p>
            <a:pPr lvl="1"/>
            <a:r>
              <a:rPr lang="fa-IR" dirty="0"/>
              <a:t>زیر متن</a:t>
            </a:r>
            <a:endParaRPr dirty="0"/>
          </a:p>
        </p:txBody>
      </p:sp>
      <p:sp>
        <p:nvSpPr>
          <p:cNvPr id="33" name="Google Shape;40;p5">
            <a:extLst>
              <a:ext uri="{FF2B5EF4-FFF2-40B4-BE49-F238E27FC236}">
                <a16:creationId xmlns:a16="http://schemas.microsoft.com/office/drawing/2014/main" id="{E136F2C1-4984-7196-4482-C8381E3068D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633796"/>
            <a:ext cx="8162926" cy="49873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baseline="0">
                <a:solidFill>
                  <a:srgbClr val="000000"/>
                </a:solidFill>
                <a:latin typeface="Shabnam" panose="020B0603030804020204" pitchFamily="34" charset="-78"/>
                <a:cs typeface="Shabnam" panose="020B0603030804020204" pitchFamily="34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a-IR" dirty="0"/>
              <a:t>عنوان را بنویسید</a:t>
            </a:r>
            <a:endParaRPr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A57E80-F959-BC41-4EE6-D6549474347E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8726" y="1257300"/>
            <a:ext cx="72294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810;p26">
            <a:extLst>
              <a:ext uri="{FF2B5EF4-FFF2-40B4-BE49-F238E27FC236}">
                <a16:creationId xmlns:a16="http://schemas.microsoft.com/office/drawing/2014/main" id="{9A12BEC5-6C2D-8D3C-F83C-DA5B4F0D68BA}"/>
              </a:ext>
            </a:extLst>
          </p:cNvPr>
          <p:cNvSpPr/>
          <p:nvPr userDrawn="1"/>
        </p:nvSpPr>
        <p:spPr>
          <a:xfrm flipH="1">
            <a:off x="640703" y="6014655"/>
            <a:ext cx="673741" cy="540414"/>
          </a:xfrm>
          <a:prstGeom prst="roundRect">
            <a:avLst>
              <a:gd name="adj" fmla="val 28850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6B9D4098-E181-ED6E-0F81-903FD706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798" y="6123109"/>
            <a:ext cx="671171" cy="365125"/>
          </a:xfrm>
          <a:prstGeom prst="rect">
            <a:avLst/>
          </a:prstGeom>
          <a:noFill/>
        </p:spPr>
        <p:txBody>
          <a:bodyPr/>
          <a:lstStyle>
            <a:lvl1pPr algn="ctr">
              <a:lnSpc>
                <a:spcPct val="100000"/>
              </a:lnSpc>
              <a:defRPr sz="1800" b="1">
                <a:solidFill>
                  <a:schemeClr val="tx1"/>
                </a:solidFill>
                <a:latin typeface="Vazir" panose="020B0603030804020204" pitchFamily="34" charset="-78"/>
                <a:ea typeface="Calibri" panose="020F0502020204030204" pitchFamily="34" charset="0"/>
                <a:cs typeface="B Titr" panose="00000700000000000000" pitchFamily="2" charset="-78"/>
              </a:defRPr>
            </a:lvl1pPr>
          </a:lstStyle>
          <a:p>
            <a:fld id="{CF4FEFAA-A34F-4B1A-923B-840D046F275D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929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3591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4143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openxmlformats.org/officeDocument/2006/relationships/image" Target="../media/image4.sv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3.xml"/><Relationship Id="rId5" Type="http://schemas.openxmlformats.org/officeDocument/2006/relationships/slide" Target="slide20.xml"/><Relationship Id="rId10" Type="http://schemas.openxmlformats.org/officeDocument/2006/relationships/image" Target="../media/image6.png"/><Relationship Id="rId4" Type="http://schemas.openxmlformats.org/officeDocument/2006/relationships/slide" Target="slide18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3.xml"/><Relationship Id="rId5" Type="http://schemas.openxmlformats.org/officeDocument/2006/relationships/slide" Target="slide11.xml"/><Relationship Id="rId10" Type="http://schemas.openxmlformats.org/officeDocument/2006/relationships/image" Target="../media/image6.png"/><Relationship Id="rId4" Type="http://schemas.openxmlformats.org/officeDocument/2006/relationships/slide" Target="slide20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4.sv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3.xml"/><Relationship Id="rId5" Type="http://schemas.openxmlformats.org/officeDocument/2006/relationships/slide" Target="slide11.xml"/><Relationship Id="rId10" Type="http://schemas.openxmlformats.org/officeDocument/2006/relationships/image" Target="../media/image7.png"/><Relationship Id="rId4" Type="http://schemas.openxmlformats.org/officeDocument/2006/relationships/slide" Target="slide18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4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20.xml"/><Relationship Id="rId10" Type="http://schemas.openxmlformats.org/officeDocument/2006/relationships/image" Target="../media/image7.png"/><Relationship Id="rId4" Type="http://schemas.openxmlformats.org/officeDocument/2006/relationships/slide" Target="slide18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20.xml"/><Relationship Id="rId10" Type="http://schemas.openxmlformats.org/officeDocument/2006/relationships/image" Target="../media/image7.png"/><Relationship Id="rId4" Type="http://schemas.openxmlformats.org/officeDocument/2006/relationships/slide" Target="slide18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20.xml"/><Relationship Id="rId10" Type="http://schemas.openxmlformats.org/officeDocument/2006/relationships/image" Target="../media/image7.png"/><Relationship Id="rId4" Type="http://schemas.openxmlformats.org/officeDocument/2006/relationships/slide" Target="slide18.xml"/><Relationship Id="rId9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68BBE6C-6F45-78B2-90F5-48CC1EAEF72C}"/>
              </a:ext>
            </a:extLst>
          </p:cNvPr>
          <p:cNvSpPr/>
          <p:nvPr/>
        </p:nvSpPr>
        <p:spPr>
          <a:xfrm flipH="1">
            <a:off x="781050" y="0"/>
            <a:ext cx="10629900" cy="6858000"/>
          </a:xfrm>
          <a:custGeom>
            <a:avLst/>
            <a:gdLst>
              <a:gd name="connsiteX0" fmla="*/ 9146097 w 10629900"/>
              <a:gd name="connsiteY0" fmla="*/ 0 h 6858000"/>
              <a:gd name="connsiteX1" fmla="*/ 1483803 w 10629900"/>
              <a:gd name="connsiteY1" fmla="*/ 0 h 6858000"/>
              <a:gd name="connsiteX2" fmla="*/ 1380728 w 10629900"/>
              <a:gd name="connsiteY2" fmla="*/ 100690 h 6858000"/>
              <a:gd name="connsiteX3" fmla="*/ 0 w 10629900"/>
              <a:gd name="connsiteY3" fmla="*/ 3429001 h 6858000"/>
              <a:gd name="connsiteX4" fmla="*/ 1380728 w 10629900"/>
              <a:gd name="connsiteY4" fmla="*/ 6757313 h 6858000"/>
              <a:gd name="connsiteX5" fmla="*/ 1483801 w 10629900"/>
              <a:gd name="connsiteY5" fmla="*/ 6858000 h 6858000"/>
              <a:gd name="connsiteX6" fmla="*/ 9146099 w 10629900"/>
              <a:gd name="connsiteY6" fmla="*/ 6858000 h 6858000"/>
              <a:gd name="connsiteX7" fmla="*/ 9249172 w 10629900"/>
              <a:gd name="connsiteY7" fmla="*/ 6757313 h 6858000"/>
              <a:gd name="connsiteX8" fmla="*/ 10629900 w 10629900"/>
              <a:gd name="connsiteY8" fmla="*/ 3429001 h 6858000"/>
              <a:gd name="connsiteX9" fmla="*/ 9249172 w 10629900"/>
              <a:gd name="connsiteY9" fmla="*/ 1006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9900" h="6858000">
                <a:moveTo>
                  <a:pt x="9146097" y="0"/>
                </a:moveTo>
                <a:lnTo>
                  <a:pt x="1483803" y="0"/>
                </a:lnTo>
                <a:lnTo>
                  <a:pt x="1380728" y="100690"/>
                </a:lnTo>
                <a:cubicBezTo>
                  <a:pt x="522858" y="979758"/>
                  <a:pt x="0" y="2147511"/>
                  <a:pt x="0" y="3429001"/>
                </a:cubicBezTo>
                <a:cubicBezTo>
                  <a:pt x="0" y="4710491"/>
                  <a:pt x="522858" y="5878245"/>
                  <a:pt x="1380728" y="6757313"/>
                </a:cubicBezTo>
                <a:lnTo>
                  <a:pt x="1483801" y="6858000"/>
                </a:lnTo>
                <a:lnTo>
                  <a:pt x="9146099" y="6858000"/>
                </a:lnTo>
                <a:lnTo>
                  <a:pt x="9249172" y="6757313"/>
                </a:lnTo>
                <a:cubicBezTo>
                  <a:pt x="10107042" y="5878245"/>
                  <a:pt x="10629900" y="4710491"/>
                  <a:pt x="10629900" y="3429001"/>
                </a:cubicBezTo>
                <a:cubicBezTo>
                  <a:pt x="10629900" y="2147511"/>
                  <a:pt x="10107042" y="979758"/>
                  <a:pt x="9249172" y="100690"/>
                </a:cubicBezTo>
                <a:close/>
              </a:path>
            </a:pathLst>
          </a:custGeom>
          <a:gradFill flip="none" rotWithShape="1">
            <a:gsLst>
              <a:gs pos="21000">
                <a:srgbClr val="E6E6E6"/>
              </a:gs>
              <a:gs pos="53100">
                <a:schemeClr val="bg1">
                  <a:lumMod val="95000"/>
                </a:schemeClr>
              </a:gs>
              <a:gs pos="83000">
                <a:srgbClr val="E6E6E6"/>
              </a:gs>
            </a:gsLst>
            <a:lin ang="8100000" scaled="1"/>
            <a:tileRect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3BFC8F-58A0-60A2-F17A-B47A9427B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089" y="978045"/>
            <a:ext cx="6539823" cy="49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552D0-25B4-BB66-D9D2-115AD0B71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F816DA-57E6-76CC-3967-FAA14D0F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B5EDD8-97FA-B840-1D74-8E20F63A3D27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0" name="Google Shape;728;p26">
            <a:extLst>
              <a:ext uri="{FF2B5EF4-FFF2-40B4-BE49-F238E27FC236}">
                <a16:creationId xmlns:a16="http://schemas.microsoft.com/office/drawing/2014/main" id="{C00FE0E0-ACA9-E42F-A074-6DA77843B33E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4" name="Google Shape;729;p26">
              <a:extLst>
                <a:ext uri="{FF2B5EF4-FFF2-40B4-BE49-F238E27FC236}">
                  <a16:creationId xmlns:a16="http://schemas.microsoft.com/office/drawing/2014/main" id="{AE98EA72-6E34-7C93-A25D-B9B5C8D8C6F1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730;p26">
              <a:extLst>
                <a:ext uri="{FF2B5EF4-FFF2-40B4-BE49-F238E27FC236}">
                  <a16:creationId xmlns:a16="http://schemas.microsoft.com/office/drawing/2014/main" id="{4CB07722-95BC-5E24-48F7-06A56FF6A26D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1;p26">
              <a:extLst>
                <a:ext uri="{FF2B5EF4-FFF2-40B4-BE49-F238E27FC236}">
                  <a16:creationId xmlns:a16="http://schemas.microsoft.com/office/drawing/2014/main" id="{29697849-1620-998E-11B2-D6CB90D1047C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7" name="Google Shape;732;p26">
            <a:extLst>
              <a:ext uri="{FF2B5EF4-FFF2-40B4-BE49-F238E27FC236}">
                <a16:creationId xmlns:a16="http://schemas.microsoft.com/office/drawing/2014/main" id="{6EF92FE4-B487-F124-4429-DD316D788F1F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8" name="Google Shape;733;p26">
              <a:extLst>
                <a:ext uri="{FF2B5EF4-FFF2-40B4-BE49-F238E27FC236}">
                  <a16:creationId xmlns:a16="http://schemas.microsoft.com/office/drawing/2014/main" id="{F5BCE6EE-07ED-33D2-127C-F1AAA0B651B3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9" name="Google Shape;734;p26">
              <a:extLst>
                <a:ext uri="{FF2B5EF4-FFF2-40B4-BE49-F238E27FC236}">
                  <a16:creationId xmlns:a16="http://schemas.microsoft.com/office/drawing/2014/main" id="{65919DF4-7A5F-18F1-7792-857DFF79C535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35;p26">
              <a:extLst>
                <a:ext uri="{FF2B5EF4-FFF2-40B4-BE49-F238E27FC236}">
                  <a16:creationId xmlns:a16="http://schemas.microsoft.com/office/drawing/2014/main" id="{4752C9A2-96C6-0DD5-BDEF-8ABDEF8EDD7D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36;p26">
            <a:extLst>
              <a:ext uri="{FF2B5EF4-FFF2-40B4-BE49-F238E27FC236}">
                <a16:creationId xmlns:a16="http://schemas.microsoft.com/office/drawing/2014/main" id="{819902E0-A841-791B-106D-D3B53993BB11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3" name="Google Shape;737;p26">
              <a:extLst>
                <a:ext uri="{FF2B5EF4-FFF2-40B4-BE49-F238E27FC236}">
                  <a16:creationId xmlns:a16="http://schemas.microsoft.com/office/drawing/2014/main" id="{09093048-6689-CA99-4AE3-1F6EC413CAC7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4" name="Google Shape;738;p26">
              <a:extLst>
                <a:ext uri="{FF2B5EF4-FFF2-40B4-BE49-F238E27FC236}">
                  <a16:creationId xmlns:a16="http://schemas.microsoft.com/office/drawing/2014/main" id="{124807FC-75E9-C1F6-4D64-07FEEBDADFE9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5" name="Google Shape;739;p26">
                <a:extLst>
                  <a:ext uri="{FF2B5EF4-FFF2-40B4-BE49-F238E27FC236}">
                    <a16:creationId xmlns:a16="http://schemas.microsoft.com/office/drawing/2014/main" id="{A91905C4-9CEF-F537-1957-4ED0AF423F3B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1A059E53-3B08-38BE-BC10-32F5B4DD6DD1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8" name="Google Shape;741;p26">
            <a:extLst>
              <a:ext uri="{FF2B5EF4-FFF2-40B4-BE49-F238E27FC236}">
                <a16:creationId xmlns:a16="http://schemas.microsoft.com/office/drawing/2014/main" id="{190D9D46-2E1F-D68D-F9AF-B3F9EC96F649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9" name="Google Shape;742;p26">
              <a:extLst>
                <a:ext uri="{FF2B5EF4-FFF2-40B4-BE49-F238E27FC236}">
                  <a16:creationId xmlns:a16="http://schemas.microsoft.com/office/drawing/2014/main" id="{3CEF6768-DB0B-AE8D-95F1-F3EE5E83D7EC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3;p26">
              <a:extLst>
                <a:ext uri="{FF2B5EF4-FFF2-40B4-BE49-F238E27FC236}">
                  <a16:creationId xmlns:a16="http://schemas.microsoft.com/office/drawing/2014/main" id="{74A886DC-ED7E-F327-8C88-6D7CD4EFFBF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4;p26">
              <a:extLst>
                <a:ext uri="{FF2B5EF4-FFF2-40B4-BE49-F238E27FC236}">
                  <a16:creationId xmlns:a16="http://schemas.microsoft.com/office/drawing/2014/main" id="{BE0D3273-E649-CB68-D425-66C40C13933C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2" name="Google Shape;745;p26">
            <a:extLst>
              <a:ext uri="{FF2B5EF4-FFF2-40B4-BE49-F238E27FC236}">
                <a16:creationId xmlns:a16="http://schemas.microsoft.com/office/drawing/2014/main" id="{43F2D2AE-D631-A164-E6DA-53A20E409E8A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3" name="Google Shape;746;p26">
              <a:extLst>
                <a:ext uri="{FF2B5EF4-FFF2-40B4-BE49-F238E27FC236}">
                  <a16:creationId xmlns:a16="http://schemas.microsoft.com/office/drawing/2014/main" id="{5E4046BD-8A0F-AD57-2CD1-C8D99D8CFA12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7;p26">
              <a:extLst>
                <a:ext uri="{FF2B5EF4-FFF2-40B4-BE49-F238E27FC236}">
                  <a16:creationId xmlns:a16="http://schemas.microsoft.com/office/drawing/2014/main" id="{C18C41F6-3D7E-FF33-3409-0E4D7AC94415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Google Shape;748;p26">
              <a:extLst>
                <a:ext uri="{FF2B5EF4-FFF2-40B4-BE49-F238E27FC236}">
                  <a16:creationId xmlns:a16="http://schemas.microsoft.com/office/drawing/2014/main" id="{D48AE77E-B419-1971-3BC0-56A0D7AF1A56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248771A0-221B-BDFD-3EF4-6E33941CCB26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DA2A19F7-866E-B8BC-57E9-C8C23AC8051A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2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61F5396-2101-7009-6CB9-E10E2771EA78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3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6C02B835-84B3-A0DB-73C4-87B1F933F587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44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EB8B6127-D593-3697-C07D-19AAEC9BB194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D85EA3-1EF4-9F02-089C-351B08BD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راه‌اندازی</a:t>
            </a:r>
            <a:r>
              <a:rPr lang="fa-IR" dirty="0"/>
              <a:t> </a:t>
            </a:r>
            <a:r>
              <a:rPr lang="fa-IR" dirty="0" err="1"/>
              <a:t>وب‌سایت</a:t>
            </a:r>
            <a:r>
              <a:rPr lang="fa-IR" dirty="0"/>
              <a:t> معاونت پژوهشی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F1DA0-0D1F-0CB8-0164-769D8D02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10</a:t>
            </a:r>
          </a:p>
        </p:txBody>
      </p:sp>
      <p:sp>
        <p:nvSpPr>
          <p:cNvPr id="4" name="Google Shape;810;p26">
            <a:extLst>
              <a:ext uri="{FF2B5EF4-FFF2-40B4-BE49-F238E27FC236}">
                <a16:creationId xmlns:a16="http://schemas.microsoft.com/office/drawing/2014/main" id="{064A48A6-9DA7-717D-D3DF-077A5100CB82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C68D9D-AFC3-9B0A-B5AA-5BD942F2038B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D202AFEF-ADE4-FEE8-D4E9-A1FEC392658A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B4E93071-E99E-BA1B-9163-06B99F5E8883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19D0191-22DB-CC97-8E9B-89D838A3C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2415" y="2259306"/>
            <a:ext cx="1353570" cy="1363347"/>
          </a:xfrm>
          <a:prstGeom prst="rect">
            <a:avLst/>
          </a:prstGeom>
        </p:spPr>
      </p:pic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B6E343A9-DDCE-4515-1FB0-96B6E601B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144124"/>
              </p:ext>
            </p:extLst>
          </p:nvPr>
        </p:nvGraphicFramePr>
        <p:xfrm>
          <a:off x="484942" y="684137"/>
          <a:ext cx="8727548" cy="554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:a16="http://schemas.microsoft.com/office/drawing/2014/main" id="{64040A1D-914A-F6DA-E4FF-9F440157374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609582" y="1703622"/>
            <a:ext cx="1188720" cy="65973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DBD2118-431A-1FBB-9EB4-B64B88FC31C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466582" y="1689955"/>
            <a:ext cx="1188720" cy="6597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1CB94AA-E87B-CADF-15BF-A0DC998A061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287429" y="1731995"/>
            <a:ext cx="118833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4AA288D-BBC3-BAFF-2966-595F8EB7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A9017A1-2381-D7FB-9039-6F4583A7A395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29" name="Google Shape;729;p26"/>
          <p:cNvSpPr/>
          <p:nvPr/>
        </p:nvSpPr>
        <p:spPr>
          <a:xfrm>
            <a:off x="6086536" y="3873614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86536" y="3659470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6015391" y="3759058"/>
            <a:ext cx="219417" cy="262851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800493" y="2940893"/>
            <a:ext cx="629759" cy="591834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681445" y="2853753"/>
            <a:ext cx="867855" cy="766114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800497" y="2921884"/>
            <a:ext cx="629750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828968" y="2950582"/>
            <a:ext cx="572808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6050724" y="3035389"/>
            <a:ext cx="174264" cy="38807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63231" y="4981624"/>
            <a:ext cx="86869" cy="76371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085282" y="4805452"/>
            <a:ext cx="86112" cy="76583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893576" y="4886788"/>
            <a:ext cx="226156" cy="243108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990253" y="4050640"/>
            <a:ext cx="793730" cy="766398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10072251" y="4138111"/>
            <a:ext cx="629735" cy="591455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10072243" y="4118913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100714" y="4147611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224477" y="4256541"/>
            <a:ext cx="354991" cy="301741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3956004" y="4156472"/>
            <a:ext cx="84641" cy="75870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877810" y="3956630"/>
            <a:ext cx="84641" cy="76556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877982" y="4046501"/>
            <a:ext cx="232125" cy="257896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3349085" y="3178567"/>
            <a:ext cx="874617" cy="766587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3458415" y="3266015"/>
            <a:ext cx="655957" cy="591692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3471518" y="3246934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3499989" y="3275632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265" y="3496142"/>
            <a:ext cx="64308" cy="185378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705781" y="3353544"/>
            <a:ext cx="272071" cy="351742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8217179" y="4142461"/>
            <a:ext cx="133360" cy="119695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313090" y="3822007"/>
            <a:ext cx="132178" cy="118513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8107233" y="3970619"/>
            <a:ext cx="362593" cy="403624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7663070" y="1804834"/>
            <a:ext cx="2208292" cy="2011652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7917732" y="2034039"/>
            <a:ext cx="1698968" cy="1553243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7940346" y="1983653"/>
            <a:ext cx="1653741" cy="165401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8015111" y="2059015"/>
            <a:ext cx="1504210" cy="1503900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6" name="Google Shape;793;p26">
            <a:extLst>
              <a:ext uri="{FF2B5EF4-FFF2-40B4-BE49-F238E27FC236}">
                <a16:creationId xmlns:a16="http://schemas.microsoft.com/office/drawing/2014/main" id="{CF8B6ED7-2FED-3354-86F9-3445755AED4A}"/>
              </a:ext>
            </a:extLst>
          </p:cNvPr>
          <p:cNvSpPr txBox="1"/>
          <p:nvPr/>
        </p:nvSpPr>
        <p:spPr>
          <a:xfrm>
            <a:off x="3499990" y="5338522"/>
            <a:ext cx="5250116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44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 معاونت</a:t>
            </a:r>
          </a:p>
        </p:txBody>
      </p:sp>
      <p:sp>
        <p:nvSpPr>
          <p:cNvPr id="52" name="Google Shape;798;p26">
            <a:hlinkClick r:id="rId4" action="ppaction://hlinksldjump"/>
            <a:extLst>
              <a:ext uri="{FF2B5EF4-FFF2-40B4-BE49-F238E27FC236}">
                <a16:creationId xmlns:a16="http://schemas.microsoft.com/office/drawing/2014/main" id="{C6E15E17-7F61-6558-B695-23E01351710D}"/>
              </a:ext>
            </a:extLst>
          </p:cNvPr>
          <p:cNvSpPr/>
          <p:nvPr/>
        </p:nvSpPr>
        <p:spPr>
          <a:xfrm>
            <a:off x="5169400" y="1982900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53" name="Google Shape;794;p26">
            <a:hlinkClick r:id="rId5" action="ppaction://hlinksldjump"/>
            <a:extLst>
              <a:ext uri="{FF2B5EF4-FFF2-40B4-BE49-F238E27FC236}">
                <a16:creationId xmlns:a16="http://schemas.microsoft.com/office/drawing/2014/main" id="{38BFB988-BB17-A135-D1CA-C7D8D96A541D}"/>
              </a:ext>
            </a:extLst>
          </p:cNvPr>
          <p:cNvSpPr/>
          <p:nvPr/>
        </p:nvSpPr>
        <p:spPr>
          <a:xfrm>
            <a:off x="2880317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1900" b="1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900" b="1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55" name="Google Shape;806;p26">
            <a:hlinkClick r:id="rId6" action="ppaction://hlinksldjump"/>
            <a:extLst>
              <a:ext uri="{FF2B5EF4-FFF2-40B4-BE49-F238E27FC236}">
                <a16:creationId xmlns:a16="http://schemas.microsoft.com/office/drawing/2014/main" id="{00E6BE4E-5422-770F-57C3-5C1BFAD8C98D}"/>
              </a:ext>
            </a:extLst>
          </p:cNvPr>
          <p:cNvSpPr/>
          <p:nvPr/>
        </p:nvSpPr>
        <p:spPr>
          <a:xfrm>
            <a:off x="539029" y="32973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56" name="Google Shape;810;p26">
            <a:hlinkClick r:id="rId7" action="ppaction://hlinksldjump"/>
            <a:extLst>
              <a:ext uri="{FF2B5EF4-FFF2-40B4-BE49-F238E27FC236}">
                <a16:creationId xmlns:a16="http://schemas.microsoft.com/office/drawing/2014/main" id="{AE3105E6-2F53-5B08-118E-BC0FCA11EB48}"/>
              </a:ext>
            </a:extLst>
          </p:cNvPr>
          <p:cNvSpPr/>
          <p:nvPr/>
        </p:nvSpPr>
        <p:spPr>
          <a:xfrm flipH="1">
            <a:off x="9808667" y="3297366"/>
            <a:ext cx="1844304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  <a:endParaRPr sz="19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8" name="Google Shape;733;p26">
            <a:extLst>
              <a:ext uri="{FF2B5EF4-FFF2-40B4-BE49-F238E27FC236}">
                <a16:creationId xmlns:a16="http://schemas.microsoft.com/office/drawing/2014/main" id="{15D42865-94BE-A066-C7C5-62A6BD6C14E4}"/>
              </a:ext>
            </a:extLst>
          </p:cNvPr>
          <p:cNvSpPr/>
          <p:nvPr/>
        </p:nvSpPr>
        <p:spPr>
          <a:xfrm>
            <a:off x="2069373" y="5059111"/>
            <a:ext cx="88681" cy="77943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9" name="Google Shape;734;p26">
            <a:extLst>
              <a:ext uri="{FF2B5EF4-FFF2-40B4-BE49-F238E27FC236}">
                <a16:creationId xmlns:a16="http://schemas.microsoft.com/office/drawing/2014/main" id="{236939B6-E438-9E40-2778-9F4F2341DBDC}"/>
              </a:ext>
            </a:extLst>
          </p:cNvPr>
          <p:cNvSpPr/>
          <p:nvPr/>
        </p:nvSpPr>
        <p:spPr>
          <a:xfrm>
            <a:off x="1944810" y="4878756"/>
            <a:ext cx="88681" cy="78160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0" name="Google Shape;735;p26">
            <a:extLst>
              <a:ext uri="{FF2B5EF4-FFF2-40B4-BE49-F238E27FC236}">
                <a16:creationId xmlns:a16="http://schemas.microsoft.com/office/drawing/2014/main" id="{A7B2501A-6618-A9A7-1626-E56C81D772C2}"/>
              </a:ext>
            </a:extLst>
          </p:cNvPr>
          <p:cNvSpPr/>
          <p:nvPr/>
        </p:nvSpPr>
        <p:spPr>
          <a:xfrm>
            <a:off x="1998308" y="4962273"/>
            <a:ext cx="231584" cy="248163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2" name="Google Shape;757;p26">
            <a:extLst>
              <a:ext uri="{FF2B5EF4-FFF2-40B4-BE49-F238E27FC236}">
                <a16:creationId xmlns:a16="http://schemas.microsoft.com/office/drawing/2014/main" id="{470F6AA0-941C-D70B-FD1A-0FC6EEA06F73}"/>
              </a:ext>
            </a:extLst>
          </p:cNvPr>
          <p:cNvSpPr/>
          <p:nvPr/>
        </p:nvSpPr>
        <p:spPr>
          <a:xfrm>
            <a:off x="1319607" y="4105145"/>
            <a:ext cx="793278" cy="782057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3" name="Google Shape;758;p26">
            <a:extLst>
              <a:ext uri="{FF2B5EF4-FFF2-40B4-BE49-F238E27FC236}">
                <a16:creationId xmlns:a16="http://schemas.microsoft.com/office/drawing/2014/main" id="{2D64F518-5E7A-A01F-DD28-FBC89B0E9311}"/>
              </a:ext>
            </a:extLst>
          </p:cNvPr>
          <p:cNvSpPr/>
          <p:nvPr/>
        </p:nvSpPr>
        <p:spPr>
          <a:xfrm>
            <a:off x="1381515" y="4194236"/>
            <a:ext cx="669462" cy="603875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05" name="Google Shape;760;p26">
            <a:extLst>
              <a:ext uri="{FF2B5EF4-FFF2-40B4-BE49-F238E27FC236}">
                <a16:creationId xmlns:a16="http://schemas.microsoft.com/office/drawing/2014/main" id="{2E3C4818-6045-D007-92DC-C55E35813755}"/>
              </a:ext>
            </a:extLst>
          </p:cNvPr>
          <p:cNvSpPr/>
          <p:nvPr/>
        </p:nvSpPr>
        <p:spPr>
          <a:xfrm>
            <a:off x="1394888" y="4174763"/>
            <a:ext cx="642715" cy="64282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06" name="Google Shape;761;p26">
            <a:extLst>
              <a:ext uri="{FF2B5EF4-FFF2-40B4-BE49-F238E27FC236}">
                <a16:creationId xmlns:a16="http://schemas.microsoft.com/office/drawing/2014/main" id="{0B9CFFEC-53DE-E62B-699A-9ED926812111}"/>
              </a:ext>
            </a:extLst>
          </p:cNvPr>
          <p:cNvSpPr/>
          <p:nvPr/>
        </p:nvSpPr>
        <p:spPr>
          <a:xfrm>
            <a:off x="1423945" y="4204052"/>
            <a:ext cx="584601" cy="5844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08" name="Rectangle: Rounded Corners 707">
            <a:hlinkClick r:id="rId8" action="ppaction://hlinksldjump"/>
            <a:extLst>
              <a:ext uri="{FF2B5EF4-FFF2-40B4-BE49-F238E27FC236}">
                <a16:creationId xmlns:a16="http://schemas.microsoft.com/office/drawing/2014/main" id="{C4AA4169-005D-778B-D735-F22DA6D4B220}"/>
              </a:ext>
            </a:extLst>
          </p:cNvPr>
          <p:cNvSpPr/>
          <p:nvPr/>
        </p:nvSpPr>
        <p:spPr>
          <a:xfrm>
            <a:off x="5624853" y="6111702"/>
            <a:ext cx="942294" cy="4095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</a:t>
            </a:r>
            <a:endParaRPr lang="en-US" sz="1600" b="1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CF9A8-9A06-5863-1A5A-E9799C30BB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225" y="2264682"/>
            <a:ext cx="932769" cy="964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16F25D-1122-887F-0D72-E21211675965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517633" y="4321517"/>
            <a:ext cx="414318" cy="4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39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1267EB-CDC8-C157-7283-C17B5900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2650EDD-8C37-03C5-7EB9-BFFD0AE7304C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FCAA7111-70CB-0120-9AE1-A8D24D6AA2CD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6" name="Google Shape;729;p26">
              <a:extLst>
                <a:ext uri="{FF2B5EF4-FFF2-40B4-BE49-F238E27FC236}">
                  <a16:creationId xmlns:a16="http://schemas.microsoft.com/office/drawing/2014/main" id="{3C2A4F84-0ADF-3EDF-7F2C-6814E99FFFDE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" name="Google Shape;730;p26">
              <a:extLst>
                <a:ext uri="{FF2B5EF4-FFF2-40B4-BE49-F238E27FC236}">
                  <a16:creationId xmlns:a16="http://schemas.microsoft.com/office/drawing/2014/main" id="{CE1EBE61-FA61-7861-EB6E-F3E765966EB9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" name="Google Shape;731;p26">
              <a:extLst>
                <a:ext uri="{FF2B5EF4-FFF2-40B4-BE49-F238E27FC236}">
                  <a16:creationId xmlns:a16="http://schemas.microsoft.com/office/drawing/2014/main" id="{AA6FB61F-68F8-A1DA-D7D3-BBDD572EB85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9" name="Google Shape;732;p26">
            <a:extLst>
              <a:ext uri="{FF2B5EF4-FFF2-40B4-BE49-F238E27FC236}">
                <a16:creationId xmlns:a16="http://schemas.microsoft.com/office/drawing/2014/main" id="{18A9108C-0E1F-C754-049D-1C8953F2E5B8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0" name="Google Shape;733;p26">
              <a:extLst>
                <a:ext uri="{FF2B5EF4-FFF2-40B4-BE49-F238E27FC236}">
                  <a16:creationId xmlns:a16="http://schemas.microsoft.com/office/drawing/2014/main" id="{2BBAAD66-A20C-4375-C70D-F2010EC17719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" name="Google Shape;734;p26">
              <a:extLst>
                <a:ext uri="{FF2B5EF4-FFF2-40B4-BE49-F238E27FC236}">
                  <a16:creationId xmlns:a16="http://schemas.microsoft.com/office/drawing/2014/main" id="{F0AFB811-8E4E-A064-EC54-1AD003249E52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735;p26">
              <a:extLst>
                <a:ext uri="{FF2B5EF4-FFF2-40B4-BE49-F238E27FC236}">
                  <a16:creationId xmlns:a16="http://schemas.microsoft.com/office/drawing/2014/main" id="{E3F69DAE-864A-AFDE-A8E3-C72B565F11BA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" name="Google Shape;736;p26">
            <a:extLst>
              <a:ext uri="{FF2B5EF4-FFF2-40B4-BE49-F238E27FC236}">
                <a16:creationId xmlns:a16="http://schemas.microsoft.com/office/drawing/2014/main" id="{1BF6A78D-55DD-58DC-BC65-D1C00A8D0AD9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4" name="Google Shape;737;p26">
              <a:extLst>
                <a:ext uri="{FF2B5EF4-FFF2-40B4-BE49-F238E27FC236}">
                  <a16:creationId xmlns:a16="http://schemas.microsoft.com/office/drawing/2014/main" id="{A4308DFC-BE5F-8DA6-7078-C1D91E86E1AB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5" name="Google Shape;738;p26">
              <a:extLst>
                <a:ext uri="{FF2B5EF4-FFF2-40B4-BE49-F238E27FC236}">
                  <a16:creationId xmlns:a16="http://schemas.microsoft.com/office/drawing/2014/main" id="{273708E5-4AB3-357B-C707-628B94365AEA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6" name="Google Shape;739;p26">
                <a:extLst>
                  <a:ext uri="{FF2B5EF4-FFF2-40B4-BE49-F238E27FC236}">
                    <a16:creationId xmlns:a16="http://schemas.microsoft.com/office/drawing/2014/main" id="{F7B04F6E-3861-BDEF-BA78-DA66B659CD59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7" name="Google Shape;740;p26">
                <a:extLst>
                  <a:ext uri="{FF2B5EF4-FFF2-40B4-BE49-F238E27FC236}">
                    <a16:creationId xmlns:a16="http://schemas.microsoft.com/office/drawing/2014/main" id="{62A19E53-0434-D9DB-B9E9-A162A8DAA91E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8" name="Google Shape;741;p26">
            <a:extLst>
              <a:ext uri="{FF2B5EF4-FFF2-40B4-BE49-F238E27FC236}">
                <a16:creationId xmlns:a16="http://schemas.microsoft.com/office/drawing/2014/main" id="{A5C41598-702D-7676-31D4-51DF6ED45898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9" name="Google Shape;742;p26">
              <a:extLst>
                <a:ext uri="{FF2B5EF4-FFF2-40B4-BE49-F238E27FC236}">
                  <a16:creationId xmlns:a16="http://schemas.microsoft.com/office/drawing/2014/main" id="{29D6E107-5360-82C2-BA27-02E9D21F4662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Google Shape;743;p26">
              <a:extLst>
                <a:ext uri="{FF2B5EF4-FFF2-40B4-BE49-F238E27FC236}">
                  <a16:creationId xmlns:a16="http://schemas.microsoft.com/office/drawing/2014/main" id="{F7C60560-A571-1AF8-81D7-E200F78C514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44;p26">
              <a:extLst>
                <a:ext uri="{FF2B5EF4-FFF2-40B4-BE49-F238E27FC236}">
                  <a16:creationId xmlns:a16="http://schemas.microsoft.com/office/drawing/2014/main" id="{8B30037B-C188-16E6-3290-4CA50FE6403D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45;p26">
            <a:extLst>
              <a:ext uri="{FF2B5EF4-FFF2-40B4-BE49-F238E27FC236}">
                <a16:creationId xmlns:a16="http://schemas.microsoft.com/office/drawing/2014/main" id="{5F9E612B-CA4E-2153-6364-346DFFC0EC92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23" name="Google Shape;746;p26">
              <a:extLst>
                <a:ext uri="{FF2B5EF4-FFF2-40B4-BE49-F238E27FC236}">
                  <a16:creationId xmlns:a16="http://schemas.microsoft.com/office/drawing/2014/main" id="{FCD5EAC9-21CF-ABB9-58C5-1FCDA5799416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4" name="Google Shape;747;p26">
              <a:extLst>
                <a:ext uri="{FF2B5EF4-FFF2-40B4-BE49-F238E27FC236}">
                  <a16:creationId xmlns:a16="http://schemas.microsoft.com/office/drawing/2014/main" id="{F4D1E69A-09F0-07AF-76B2-4E20C104AEB1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5" name="Google Shape;748;p26">
              <a:extLst>
                <a:ext uri="{FF2B5EF4-FFF2-40B4-BE49-F238E27FC236}">
                  <a16:creationId xmlns:a16="http://schemas.microsoft.com/office/drawing/2014/main" id="{F3C067F3-5AD9-D75B-2E9B-113D4CA46566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EE4C9D87-6B6A-0A66-5591-8B17504D8274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27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5C61C0A4-3B05-0780-AFAB-AA7F4123B151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28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9309FE6F-99CF-05E2-D656-7F22FF1F6A42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29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9FE0678-99B5-FD46-710D-8A4873395DAD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0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23960C2E-9505-EBE8-6D6A-5DDA3A58E49D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  <a:endParaRPr lang="fa-IR" sz="18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0CD0AC-EE18-8D56-CB3B-1C6B8784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جلسات معاونت پژوهشی</a:t>
            </a:r>
            <a:endParaRPr lang="en-US" dirty="0"/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28650BDB-8455-C85D-A5B6-3F8982ED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12</a:t>
            </a:fld>
            <a:endParaRPr lang="fa-IR" dirty="0"/>
          </a:p>
        </p:txBody>
      </p:sp>
      <p:sp>
        <p:nvSpPr>
          <p:cNvPr id="84" name="Google Shape;1567;p38">
            <a:extLst>
              <a:ext uri="{FF2B5EF4-FFF2-40B4-BE49-F238E27FC236}">
                <a16:creationId xmlns:a16="http://schemas.microsoft.com/office/drawing/2014/main" id="{C0B5F753-0345-0D07-1F93-EF21BCD5EAA5}"/>
              </a:ext>
            </a:extLst>
          </p:cNvPr>
          <p:cNvSpPr/>
          <p:nvPr/>
        </p:nvSpPr>
        <p:spPr>
          <a:xfrm>
            <a:off x="6827043" y="3624725"/>
            <a:ext cx="2174083" cy="169440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88" name="Google Shape;1571;p38">
            <a:extLst>
              <a:ext uri="{FF2B5EF4-FFF2-40B4-BE49-F238E27FC236}">
                <a16:creationId xmlns:a16="http://schemas.microsoft.com/office/drawing/2014/main" id="{C9F69AD4-91BF-021A-78C4-102BA85C2F1B}"/>
              </a:ext>
            </a:extLst>
          </p:cNvPr>
          <p:cNvSpPr/>
          <p:nvPr/>
        </p:nvSpPr>
        <p:spPr>
          <a:xfrm>
            <a:off x="6793243" y="1466850"/>
            <a:ext cx="2174083" cy="169440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2" name="Google Shape;1575;p38">
            <a:extLst>
              <a:ext uri="{FF2B5EF4-FFF2-40B4-BE49-F238E27FC236}">
                <a16:creationId xmlns:a16="http://schemas.microsoft.com/office/drawing/2014/main" id="{3219CD31-3D0A-BB22-8C33-D67BD24DCA56}"/>
              </a:ext>
            </a:extLst>
          </p:cNvPr>
          <p:cNvSpPr/>
          <p:nvPr/>
        </p:nvSpPr>
        <p:spPr>
          <a:xfrm>
            <a:off x="833098" y="3624725"/>
            <a:ext cx="2174083" cy="169440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6" name="Google Shape;1579;p38">
            <a:extLst>
              <a:ext uri="{FF2B5EF4-FFF2-40B4-BE49-F238E27FC236}">
                <a16:creationId xmlns:a16="http://schemas.microsoft.com/office/drawing/2014/main" id="{6C4FDB88-58B6-3C30-50FC-F76AAB537EB7}"/>
              </a:ext>
            </a:extLst>
          </p:cNvPr>
          <p:cNvSpPr/>
          <p:nvPr/>
        </p:nvSpPr>
        <p:spPr>
          <a:xfrm>
            <a:off x="799298" y="1466850"/>
            <a:ext cx="2174083" cy="169440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9" name="Google Shape;1541;p38">
            <a:extLst>
              <a:ext uri="{FF2B5EF4-FFF2-40B4-BE49-F238E27FC236}">
                <a16:creationId xmlns:a16="http://schemas.microsoft.com/office/drawing/2014/main" id="{0E2DA361-8861-2ED8-2737-B43522673899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71" name="Google Shape;1542;p38">
              <a:extLst>
                <a:ext uri="{FF2B5EF4-FFF2-40B4-BE49-F238E27FC236}">
                  <a16:creationId xmlns:a16="http://schemas.microsoft.com/office/drawing/2014/main" id="{5A8BE3CA-0EA2-9130-3BB4-452157763286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2" name="Google Shape;1543;p38">
              <a:extLst>
                <a:ext uri="{FF2B5EF4-FFF2-40B4-BE49-F238E27FC236}">
                  <a16:creationId xmlns:a16="http://schemas.microsoft.com/office/drawing/2014/main" id="{F773984F-AA03-9A26-7952-12DF5C22FAB9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3" name="Google Shape;1544;p38">
              <a:extLst>
                <a:ext uri="{FF2B5EF4-FFF2-40B4-BE49-F238E27FC236}">
                  <a16:creationId xmlns:a16="http://schemas.microsoft.com/office/drawing/2014/main" id="{5718176B-C77E-270D-F9DF-DBAE0C83686E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4" name="Google Shape;1545;p38">
              <a:extLst>
                <a:ext uri="{FF2B5EF4-FFF2-40B4-BE49-F238E27FC236}">
                  <a16:creationId xmlns:a16="http://schemas.microsoft.com/office/drawing/2014/main" id="{C31B6875-1A77-446C-5228-000668B9CC09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60" name="Google Shape;1546;p38">
            <a:extLst>
              <a:ext uri="{FF2B5EF4-FFF2-40B4-BE49-F238E27FC236}">
                <a16:creationId xmlns:a16="http://schemas.microsoft.com/office/drawing/2014/main" id="{0992A741-39D9-45B4-7FFD-4CB6EC11085C}"/>
              </a:ext>
            </a:extLst>
          </p:cNvPr>
          <p:cNvSpPr/>
          <p:nvPr/>
        </p:nvSpPr>
        <p:spPr>
          <a:xfrm>
            <a:off x="3384645" y="1840298"/>
            <a:ext cx="3065827" cy="3065827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1" name="Google Shape;1547;p38">
            <a:extLst>
              <a:ext uri="{FF2B5EF4-FFF2-40B4-BE49-F238E27FC236}">
                <a16:creationId xmlns:a16="http://schemas.microsoft.com/office/drawing/2014/main" id="{40B91A85-F60B-5A6F-8978-0A9C58CDF38D}"/>
              </a:ext>
            </a:extLst>
          </p:cNvPr>
          <p:cNvSpPr/>
          <p:nvPr/>
        </p:nvSpPr>
        <p:spPr>
          <a:xfrm>
            <a:off x="3676634" y="2125147"/>
            <a:ext cx="2496127" cy="2496127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2" name="Google Shape;1548;p38">
            <a:extLst>
              <a:ext uri="{FF2B5EF4-FFF2-40B4-BE49-F238E27FC236}">
                <a16:creationId xmlns:a16="http://schemas.microsoft.com/office/drawing/2014/main" id="{2224A940-58D8-4DFF-565C-508A68C023F8}"/>
              </a:ext>
            </a:extLst>
          </p:cNvPr>
          <p:cNvSpPr/>
          <p:nvPr/>
        </p:nvSpPr>
        <p:spPr>
          <a:xfrm>
            <a:off x="4077287" y="2532940"/>
            <a:ext cx="1680542" cy="16805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3" name="Google Shape;1549;p38">
            <a:extLst>
              <a:ext uri="{FF2B5EF4-FFF2-40B4-BE49-F238E27FC236}">
                <a16:creationId xmlns:a16="http://schemas.microsoft.com/office/drawing/2014/main" id="{C3EF2830-B18B-C809-2C61-5DDE25C735E6}"/>
              </a:ext>
            </a:extLst>
          </p:cNvPr>
          <p:cNvGrpSpPr/>
          <p:nvPr/>
        </p:nvGrpSpPr>
        <p:grpSpPr>
          <a:xfrm rot="18900000">
            <a:off x="3647377" y="2103030"/>
            <a:ext cx="2540362" cy="2540362"/>
            <a:chOff x="2979517" y="1313755"/>
            <a:chExt cx="3149065" cy="3149065"/>
          </a:xfrm>
        </p:grpSpPr>
        <p:sp>
          <p:nvSpPr>
            <p:cNvPr id="67" name="Google Shape;1550;p38">
              <a:extLst>
                <a:ext uri="{FF2B5EF4-FFF2-40B4-BE49-F238E27FC236}">
                  <a16:creationId xmlns:a16="http://schemas.microsoft.com/office/drawing/2014/main" id="{FBB50BA6-EA26-A27A-96F2-02EDC3730EA6}"/>
                </a:ext>
              </a:extLst>
            </p:cNvPr>
            <p:cNvSpPr/>
            <p:nvPr/>
          </p:nvSpPr>
          <p:spPr>
            <a:xfrm rot="2700000">
              <a:off x="3440780" y="1774887"/>
              <a:ext cx="2226538" cy="2226538"/>
            </a:xfrm>
            <a:prstGeom prst="blockArc">
              <a:avLst>
                <a:gd name="adj1" fmla="val 11125294"/>
                <a:gd name="adj2" fmla="val 15787580"/>
                <a:gd name="adj3" fmla="val 4061"/>
              </a:avLst>
            </a:prstGeom>
            <a:gradFill>
              <a:gsLst>
                <a:gs pos="0">
                  <a:srgbClr val="B7094C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68" name="Google Shape;1551;p38">
              <a:extLst>
                <a:ext uri="{FF2B5EF4-FFF2-40B4-BE49-F238E27FC236}">
                  <a16:creationId xmlns:a16="http://schemas.microsoft.com/office/drawing/2014/main" id="{0A9FBE9E-7BEC-E50F-6BDD-60598FB82DE4}"/>
                </a:ext>
              </a:extLst>
            </p:cNvPr>
            <p:cNvSpPr/>
            <p:nvPr/>
          </p:nvSpPr>
          <p:spPr>
            <a:xfrm rot="-2700000">
              <a:off x="3440648" y="1775019"/>
              <a:ext cx="2226538" cy="2226538"/>
            </a:xfrm>
            <a:prstGeom prst="blockArc">
              <a:avLst>
                <a:gd name="adj1" fmla="val 11125294"/>
                <a:gd name="adj2" fmla="val 15787580"/>
                <a:gd name="adj3" fmla="val 406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69" name="Google Shape;1552;p38">
              <a:extLst>
                <a:ext uri="{FF2B5EF4-FFF2-40B4-BE49-F238E27FC236}">
                  <a16:creationId xmlns:a16="http://schemas.microsoft.com/office/drawing/2014/main" id="{C804EFAE-CD00-664A-B659-3A1713FE991E}"/>
                </a:ext>
              </a:extLst>
            </p:cNvPr>
            <p:cNvSpPr/>
            <p:nvPr/>
          </p:nvSpPr>
          <p:spPr>
            <a:xfrm rot="2700000" flipH="1">
              <a:off x="3440913" y="1775019"/>
              <a:ext cx="2226538" cy="2226538"/>
            </a:xfrm>
            <a:prstGeom prst="blockArc">
              <a:avLst>
                <a:gd name="adj1" fmla="val 11125294"/>
                <a:gd name="adj2" fmla="val 15787580"/>
                <a:gd name="adj3" fmla="val 4061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0" name="Google Shape;1553;p38">
              <a:extLst>
                <a:ext uri="{FF2B5EF4-FFF2-40B4-BE49-F238E27FC236}">
                  <a16:creationId xmlns:a16="http://schemas.microsoft.com/office/drawing/2014/main" id="{F5AB15A6-C15B-9193-B64C-39460FBFBCA8}"/>
                </a:ext>
              </a:extLst>
            </p:cNvPr>
            <p:cNvSpPr/>
            <p:nvPr/>
          </p:nvSpPr>
          <p:spPr>
            <a:xfrm rot="8100000" flipH="1">
              <a:off x="3440780" y="1775151"/>
              <a:ext cx="2226538" cy="2226538"/>
            </a:xfrm>
            <a:prstGeom prst="blockArc">
              <a:avLst>
                <a:gd name="adj1" fmla="val 11125294"/>
                <a:gd name="adj2" fmla="val 15787580"/>
                <a:gd name="adj3" fmla="val 4061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64" name="Google Shape;1554;p38">
            <a:extLst>
              <a:ext uri="{FF2B5EF4-FFF2-40B4-BE49-F238E27FC236}">
                <a16:creationId xmlns:a16="http://schemas.microsoft.com/office/drawing/2014/main" id="{C2DF3B02-EB02-E9AE-2CD0-BD95D2B3D2BB}"/>
              </a:ext>
            </a:extLst>
          </p:cNvPr>
          <p:cNvGrpSpPr/>
          <p:nvPr/>
        </p:nvGrpSpPr>
        <p:grpSpPr>
          <a:xfrm>
            <a:off x="3362272" y="3902048"/>
            <a:ext cx="651715" cy="651993"/>
            <a:chOff x="3280738" y="1303176"/>
            <a:chExt cx="1074290" cy="1074749"/>
          </a:xfrm>
        </p:grpSpPr>
        <p:sp>
          <p:nvSpPr>
            <p:cNvPr id="65" name="Google Shape;1555;p38">
              <a:extLst>
                <a:ext uri="{FF2B5EF4-FFF2-40B4-BE49-F238E27FC236}">
                  <a16:creationId xmlns:a16="http://schemas.microsoft.com/office/drawing/2014/main" id="{FD3537EE-4C00-BC0A-D72E-513F69153246}"/>
                </a:ext>
              </a:extLst>
            </p:cNvPr>
            <p:cNvSpPr/>
            <p:nvPr/>
          </p:nvSpPr>
          <p:spPr>
            <a:xfrm>
              <a:off x="3280738" y="1303176"/>
              <a:ext cx="1074290" cy="1074749"/>
            </a:xfrm>
            <a:custGeom>
              <a:avLst/>
              <a:gdLst/>
              <a:ahLst/>
              <a:cxnLst/>
              <a:rect l="l" t="t" r="r" b="b"/>
              <a:pathLst>
                <a:path w="28064" h="28076" extrusionOk="0">
                  <a:moveTo>
                    <a:pt x="28064" y="14038"/>
                  </a:moveTo>
                  <a:cubicBezTo>
                    <a:pt x="28064" y="21789"/>
                    <a:pt x="21789" y="28075"/>
                    <a:pt x="14026" y="28075"/>
                  </a:cubicBezTo>
                  <a:cubicBezTo>
                    <a:pt x="6275" y="28075"/>
                    <a:pt x="1" y="21789"/>
                    <a:pt x="1" y="14038"/>
                  </a:cubicBezTo>
                  <a:cubicBezTo>
                    <a:pt x="1" y="6287"/>
                    <a:pt x="6275" y="0"/>
                    <a:pt x="14026" y="0"/>
                  </a:cubicBezTo>
                  <a:cubicBezTo>
                    <a:pt x="21789" y="0"/>
                    <a:pt x="28064" y="6287"/>
                    <a:pt x="28064" y="14038"/>
                  </a:cubicBezTo>
                  <a:close/>
                </a:path>
              </a:pathLst>
            </a:custGeom>
            <a:gradFill>
              <a:gsLst>
                <a:gs pos="0">
                  <a:srgbClr val="617EAF"/>
                </a:gs>
                <a:gs pos="100000">
                  <a:srgbClr val="3442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66" name="Google Shape;1556;p38">
              <a:extLst>
                <a:ext uri="{FF2B5EF4-FFF2-40B4-BE49-F238E27FC236}">
                  <a16:creationId xmlns:a16="http://schemas.microsoft.com/office/drawing/2014/main" id="{A8D2B008-A041-4917-7D80-87B30355BA51}"/>
                </a:ext>
              </a:extLst>
            </p:cNvPr>
            <p:cNvSpPr/>
            <p:nvPr/>
          </p:nvSpPr>
          <p:spPr>
            <a:xfrm>
              <a:off x="3335899" y="1358759"/>
              <a:ext cx="963967" cy="963546"/>
            </a:xfrm>
            <a:custGeom>
              <a:avLst/>
              <a:gdLst/>
              <a:ahLst/>
              <a:cxnLst/>
              <a:rect l="l" t="t" r="r" b="b"/>
              <a:pathLst>
                <a:path w="25182" h="25171" extrusionOk="0">
                  <a:moveTo>
                    <a:pt x="25182" y="12586"/>
                  </a:moveTo>
                  <a:cubicBezTo>
                    <a:pt x="25182" y="19539"/>
                    <a:pt x="19550" y="25171"/>
                    <a:pt x="12585" y="25171"/>
                  </a:cubicBezTo>
                  <a:cubicBezTo>
                    <a:pt x="5632" y="25171"/>
                    <a:pt x="0" y="19539"/>
                    <a:pt x="0" y="12586"/>
                  </a:cubicBezTo>
                  <a:cubicBezTo>
                    <a:pt x="0" y="5633"/>
                    <a:pt x="5632" y="1"/>
                    <a:pt x="12585" y="1"/>
                  </a:cubicBezTo>
                  <a:cubicBezTo>
                    <a:pt x="19550" y="1"/>
                    <a:pt x="25182" y="5633"/>
                    <a:pt x="25182" y="12586"/>
                  </a:cubicBezTo>
                  <a:close/>
                </a:path>
              </a:pathLst>
            </a:custGeom>
            <a:gradFill>
              <a:gsLst>
                <a:gs pos="0">
                  <a:srgbClr val="617EAF"/>
                </a:gs>
                <a:gs pos="100000">
                  <a:srgbClr val="34425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75" name="Google Shape;1557;p38">
            <a:extLst>
              <a:ext uri="{FF2B5EF4-FFF2-40B4-BE49-F238E27FC236}">
                <a16:creationId xmlns:a16="http://schemas.microsoft.com/office/drawing/2014/main" id="{E6A9CA3B-739E-F92A-3CEE-9DB3A58B6611}"/>
              </a:ext>
            </a:extLst>
          </p:cNvPr>
          <p:cNvGrpSpPr/>
          <p:nvPr/>
        </p:nvGrpSpPr>
        <p:grpSpPr>
          <a:xfrm>
            <a:off x="3362272" y="2193923"/>
            <a:ext cx="651715" cy="651993"/>
            <a:chOff x="3280738" y="1303176"/>
            <a:chExt cx="1074290" cy="1074749"/>
          </a:xfrm>
        </p:grpSpPr>
        <p:sp>
          <p:nvSpPr>
            <p:cNvPr id="76" name="Google Shape;1558;p38">
              <a:extLst>
                <a:ext uri="{FF2B5EF4-FFF2-40B4-BE49-F238E27FC236}">
                  <a16:creationId xmlns:a16="http://schemas.microsoft.com/office/drawing/2014/main" id="{0607CBDD-E4D3-95A8-C34B-3AECB09103C9}"/>
                </a:ext>
              </a:extLst>
            </p:cNvPr>
            <p:cNvSpPr/>
            <p:nvPr/>
          </p:nvSpPr>
          <p:spPr>
            <a:xfrm>
              <a:off x="3280738" y="1303176"/>
              <a:ext cx="1074290" cy="1074749"/>
            </a:xfrm>
            <a:custGeom>
              <a:avLst/>
              <a:gdLst/>
              <a:ahLst/>
              <a:cxnLst/>
              <a:rect l="l" t="t" r="r" b="b"/>
              <a:pathLst>
                <a:path w="28064" h="28076" extrusionOk="0">
                  <a:moveTo>
                    <a:pt x="28064" y="14038"/>
                  </a:moveTo>
                  <a:cubicBezTo>
                    <a:pt x="28064" y="21789"/>
                    <a:pt x="21789" y="28075"/>
                    <a:pt x="14026" y="28075"/>
                  </a:cubicBezTo>
                  <a:cubicBezTo>
                    <a:pt x="6275" y="28075"/>
                    <a:pt x="1" y="21789"/>
                    <a:pt x="1" y="14038"/>
                  </a:cubicBezTo>
                  <a:cubicBezTo>
                    <a:pt x="1" y="6287"/>
                    <a:pt x="6275" y="0"/>
                    <a:pt x="14026" y="0"/>
                  </a:cubicBezTo>
                  <a:cubicBezTo>
                    <a:pt x="21789" y="0"/>
                    <a:pt x="28064" y="6287"/>
                    <a:pt x="28064" y="14038"/>
                  </a:cubicBezTo>
                  <a:close/>
                </a:path>
              </a:pathLst>
            </a:custGeom>
            <a:gradFill>
              <a:gsLst>
                <a:gs pos="0">
                  <a:srgbClr val="F30F67"/>
                </a:gs>
                <a:gs pos="100000">
                  <a:srgbClr val="750B3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7" name="Google Shape;1559;p38">
              <a:extLst>
                <a:ext uri="{FF2B5EF4-FFF2-40B4-BE49-F238E27FC236}">
                  <a16:creationId xmlns:a16="http://schemas.microsoft.com/office/drawing/2014/main" id="{00B36E55-373D-A010-A5D2-556E3AB9B4C8}"/>
                </a:ext>
              </a:extLst>
            </p:cNvPr>
            <p:cNvSpPr/>
            <p:nvPr/>
          </p:nvSpPr>
          <p:spPr>
            <a:xfrm>
              <a:off x="3335899" y="1358759"/>
              <a:ext cx="963967" cy="963546"/>
            </a:xfrm>
            <a:custGeom>
              <a:avLst/>
              <a:gdLst/>
              <a:ahLst/>
              <a:cxnLst/>
              <a:rect l="l" t="t" r="r" b="b"/>
              <a:pathLst>
                <a:path w="25182" h="25171" extrusionOk="0">
                  <a:moveTo>
                    <a:pt x="25182" y="12586"/>
                  </a:moveTo>
                  <a:cubicBezTo>
                    <a:pt x="25182" y="19539"/>
                    <a:pt x="19550" y="25171"/>
                    <a:pt x="12585" y="25171"/>
                  </a:cubicBezTo>
                  <a:cubicBezTo>
                    <a:pt x="5632" y="25171"/>
                    <a:pt x="0" y="19539"/>
                    <a:pt x="0" y="12586"/>
                  </a:cubicBezTo>
                  <a:cubicBezTo>
                    <a:pt x="0" y="5633"/>
                    <a:pt x="5632" y="1"/>
                    <a:pt x="12585" y="1"/>
                  </a:cubicBezTo>
                  <a:cubicBezTo>
                    <a:pt x="19550" y="1"/>
                    <a:pt x="25182" y="5633"/>
                    <a:pt x="25182" y="12586"/>
                  </a:cubicBezTo>
                  <a:close/>
                </a:path>
              </a:pathLst>
            </a:custGeom>
            <a:gradFill>
              <a:gsLst>
                <a:gs pos="0">
                  <a:srgbClr val="F30F67"/>
                </a:gs>
                <a:gs pos="100000">
                  <a:srgbClr val="750B3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78" name="Google Shape;1560;p38">
            <a:extLst>
              <a:ext uri="{FF2B5EF4-FFF2-40B4-BE49-F238E27FC236}">
                <a16:creationId xmlns:a16="http://schemas.microsoft.com/office/drawing/2014/main" id="{59024A33-5AB9-DDA8-6786-2B4DB8FB2C96}"/>
              </a:ext>
            </a:extLst>
          </p:cNvPr>
          <p:cNvGrpSpPr/>
          <p:nvPr/>
        </p:nvGrpSpPr>
        <p:grpSpPr>
          <a:xfrm>
            <a:off x="5821129" y="2193923"/>
            <a:ext cx="651715" cy="651993"/>
            <a:chOff x="3280738" y="1303176"/>
            <a:chExt cx="1074290" cy="1074749"/>
          </a:xfrm>
        </p:grpSpPr>
        <p:sp>
          <p:nvSpPr>
            <p:cNvPr id="79" name="Google Shape;1561;p38">
              <a:extLst>
                <a:ext uri="{FF2B5EF4-FFF2-40B4-BE49-F238E27FC236}">
                  <a16:creationId xmlns:a16="http://schemas.microsoft.com/office/drawing/2014/main" id="{109235AB-4F7E-104B-2CE0-9A70C5528CCE}"/>
                </a:ext>
              </a:extLst>
            </p:cNvPr>
            <p:cNvSpPr/>
            <p:nvPr/>
          </p:nvSpPr>
          <p:spPr>
            <a:xfrm>
              <a:off x="3280738" y="1303176"/>
              <a:ext cx="1074290" cy="1074749"/>
            </a:xfrm>
            <a:custGeom>
              <a:avLst/>
              <a:gdLst/>
              <a:ahLst/>
              <a:cxnLst/>
              <a:rect l="l" t="t" r="r" b="b"/>
              <a:pathLst>
                <a:path w="28064" h="28076" extrusionOk="0">
                  <a:moveTo>
                    <a:pt x="28064" y="14038"/>
                  </a:moveTo>
                  <a:cubicBezTo>
                    <a:pt x="28064" y="21789"/>
                    <a:pt x="21789" y="28075"/>
                    <a:pt x="14026" y="28075"/>
                  </a:cubicBezTo>
                  <a:cubicBezTo>
                    <a:pt x="6275" y="28075"/>
                    <a:pt x="1" y="21789"/>
                    <a:pt x="1" y="14038"/>
                  </a:cubicBezTo>
                  <a:cubicBezTo>
                    <a:pt x="1" y="6287"/>
                    <a:pt x="6275" y="0"/>
                    <a:pt x="14026" y="0"/>
                  </a:cubicBezTo>
                  <a:cubicBezTo>
                    <a:pt x="21789" y="0"/>
                    <a:pt x="28064" y="6287"/>
                    <a:pt x="28064" y="14038"/>
                  </a:cubicBezTo>
                  <a:close/>
                </a:path>
              </a:pathLst>
            </a:custGeom>
            <a:gradFill>
              <a:gsLst>
                <a:gs pos="0">
                  <a:srgbClr val="F30F67"/>
                </a:gs>
                <a:gs pos="100000">
                  <a:srgbClr val="750B3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0" name="Google Shape;1562;p38">
              <a:extLst>
                <a:ext uri="{FF2B5EF4-FFF2-40B4-BE49-F238E27FC236}">
                  <a16:creationId xmlns:a16="http://schemas.microsoft.com/office/drawing/2014/main" id="{E60B37B3-D6B8-05E2-0D54-483570E312A9}"/>
                </a:ext>
              </a:extLst>
            </p:cNvPr>
            <p:cNvSpPr/>
            <p:nvPr/>
          </p:nvSpPr>
          <p:spPr>
            <a:xfrm>
              <a:off x="3335899" y="1358759"/>
              <a:ext cx="963967" cy="963546"/>
            </a:xfrm>
            <a:custGeom>
              <a:avLst/>
              <a:gdLst/>
              <a:ahLst/>
              <a:cxnLst/>
              <a:rect l="l" t="t" r="r" b="b"/>
              <a:pathLst>
                <a:path w="25182" h="25171" extrusionOk="0">
                  <a:moveTo>
                    <a:pt x="25182" y="12586"/>
                  </a:moveTo>
                  <a:cubicBezTo>
                    <a:pt x="25182" y="19539"/>
                    <a:pt x="19550" y="25171"/>
                    <a:pt x="12585" y="25171"/>
                  </a:cubicBezTo>
                  <a:cubicBezTo>
                    <a:pt x="5632" y="25171"/>
                    <a:pt x="0" y="19539"/>
                    <a:pt x="0" y="12586"/>
                  </a:cubicBezTo>
                  <a:cubicBezTo>
                    <a:pt x="0" y="5633"/>
                    <a:pt x="5632" y="1"/>
                    <a:pt x="12585" y="1"/>
                  </a:cubicBezTo>
                  <a:cubicBezTo>
                    <a:pt x="19550" y="1"/>
                    <a:pt x="25182" y="5633"/>
                    <a:pt x="25182" y="12586"/>
                  </a:cubicBezTo>
                  <a:close/>
                </a:path>
              </a:pathLst>
            </a:custGeom>
            <a:gradFill>
              <a:gsLst>
                <a:gs pos="0">
                  <a:srgbClr val="F30F67"/>
                </a:gs>
                <a:gs pos="100000">
                  <a:srgbClr val="750B3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cxnSp>
        <p:nvCxnSpPr>
          <p:cNvPr id="100" name="Google Shape;1583;p38">
            <a:extLst>
              <a:ext uri="{FF2B5EF4-FFF2-40B4-BE49-F238E27FC236}">
                <a16:creationId xmlns:a16="http://schemas.microsoft.com/office/drawing/2014/main" id="{10648F81-72C7-92D4-AB4A-106D23A2F20C}"/>
              </a:ext>
            </a:extLst>
          </p:cNvPr>
          <p:cNvCxnSpPr>
            <a:cxnSpLocks/>
            <a:stCxn id="96" idx="3"/>
            <a:endCxn id="71" idx="2"/>
          </p:cNvCxnSpPr>
          <p:nvPr/>
        </p:nvCxnSpPr>
        <p:spPr>
          <a:xfrm>
            <a:off x="2973381" y="2314055"/>
            <a:ext cx="388864" cy="20586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536;p38">
            <a:extLst>
              <a:ext uri="{FF2B5EF4-FFF2-40B4-BE49-F238E27FC236}">
                <a16:creationId xmlns:a16="http://schemas.microsoft.com/office/drawing/2014/main" id="{1F5DC3AE-855A-5FFF-8169-90521D3D5AF2}"/>
              </a:ext>
            </a:extLst>
          </p:cNvPr>
          <p:cNvSpPr/>
          <p:nvPr/>
        </p:nvSpPr>
        <p:spPr>
          <a:xfrm>
            <a:off x="4686556" y="3142209"/>
            <a:ext cx="462004" cy="46200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02" name="Google Shape;1584;p38">
            <a:extLst>
              <a:ext uri="{FF2B5EF4-FFF2-40B4-BE49-F238E27FC236}">
                <a16:creationId xmlns:a16="http://schemas.microsoft.com/office/drawing/2014/main" id="{31303ADF-4C74-DCF7-1CCB-9ADC996CB276}"/>
              </a:ext>
            </a:extLst>
          </p:cNvPr>
          <p:cNvCxnSpPr>
            <a:cxnSpLocks/>
            <a:stCxn id="92" idx="3"/>
            <a:endCxn id="72" idx="2"/>
          </p:cNvCxnSpPr>
          <p:nvPr/>
        </p:nvCxnSpPr>
        <p:spPr>
          <a:xfrm flipV="1">
            <a:off x="3007181" y="4231517"/>
            <a:ext cx="355064" cy="2404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585;p38">
            <a:extLst>
              <a:ext uri="{FF2B5EF4-FFF2-40B4-BE49-F238E27FC236}">
                <a16:creationId xmlns:a16="http://schemas.microsoft.com/office/drawing/2014/main" id="{C3F98E9A-AC69-09BF-080A-F6FFF50902DD}"/>
              </a:ext>
            </a:extLst>
          </p:cNvPr>
          <p:cNvCxnSpPr>
            <a:cxnSpLocks/>
            <a:stCxn id="88" idx="1"/>
            <a:endCxn id="73" idx="6"/>
          </p:cNvCxnSpPr>
          <p:nvPr/>
        </p:nvCxnSpPr>
        <p:spPr>
          <a:xfrm flipH="1">
            <a:off x="6472872" y="2314055"/>
            <a:ext cx="320371" cy="20586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586;p38">
            <a:extLst>
              <a:ext uri="{FF2B5EF4-FFF2-40B4-BE49-F238E27FC236}">
                <a16:creationId xmlns:a16="http://schemas.microsoft.com/office/drawing/2014/main" id="{F236B1C7-3A45-8609-5CD3-445EFAAF0C2C}"/>
              </a:ext>
            </a:extLst>
          </p:cNvPr>
          <p:cNvCxnSpPr>
            <a:cxnSpLocks/>
            <a:stCxn id="84" idx="1"/>
            <a:endCxn id="74" idx="6"/>
          </p:cNvCxnSpPr>
          <p:nvPr/>
        </p:nvCxnSpPr>
        <p:spPr>
          <a:xfrm flipH="1" flipV="1">
            <a:off x="6472872" y="4231517"/>
            <a:ext cx="354171" cy="2404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" name="Google Shape;1587;p38">
            <a:extLst>
              <a:ext uri="{FF2B5EF4-FFF2-40B4-BE49-F238E27FC236}">
                <a16:creationId xmlns:a16="http://schemas.microsoft.com/office/drawing/2014/main" id="{2E0A5153-4DF8-5827-0EA9-7972875BE672}"/>
              </a:ext>
            </a:extLst>
          </p:cNvPr>
          <p:cNvGrpSpPr/>
          <p:nvPr/>
        </p:nvGrpSpPr>
        <p:grpSpPr>
          <a:xfrm>
            <a:off x="5821129" y="3902048"/>
            <a:ext cx="651715" cy="651993"/>
            <a:chOff x="3280738" y="1303176"/>
            <a:chExt cx="1074290" cy="1074749"/>
          </a:xfrm>
        </p:grpSpPr>
        <p:sp>
          <p:nvSpPr>
            <p:cNvPr id="106" name="Google Shape;1588;p38">
              <a:extLst>
                <a:ext uri="{FF2B5EF4-FFF2-40B4-BE49-F238E27FC236}">
                  <a16:creationId xmlns:a16="http://schemas.microsoft.com/office/drawing/2014/main" id="{DFF4C37C-6FBE-9437-F206-DD9DC3ED024A}"/>
                </a:ext>
              </a:extLst>
            </p:cNvPr>
            <p:cNvSpPr/>
            <p:nvPr/>
          </p:nvSpPr>
          <p:spPr>
            <a:xfrm>
              <a:off x="3280738" y="1303176"/>
              <a:ext cx="1074290" cy="1074749"/>
            </a:xfrm>
            <a:custGeom>
              <a:avLst/>
              <a:gdLst/>
              <a:ahLst/>
              <a:cxnLst/>
              <a:rect l="l" t="t" r="r" b="b"/>
              <a:pathLst>
                <a:path w="28064" h="28076" extrusionOk="0">
                  <a:moveTo>
                    <a:pt x="28064" y="14038"/>
                  </a:moveTo>
                  <a:cubicBezTo>
                    <a:pt x="28064" y="21789"/>
                    <a:pt x="21789" y="28075"/>
                    <a:pt x="14026" y="28075"/>
                  </a:cubicBezTo>
                  <a:cubicBezTo>
                    <a:pt x="6275" y="28075"/>
                    <a:pt x="1" y="21789"/>
                    <a:pt x="1" y="14038"/>
                  </a:cubicBezTo>
                  <a:cubicBezTo>
                    <a:pt x="1" y="6287"/>
                    <a:pt x="6275" y="0"/>
                    <a:pt x="14026" y="0"/>
                  </a:cubicBezTo>
                  <a:cubicBezTo>
                    <a:pt x="21789" y="0"/>
                    <a:pt x="28064" y="6287"/>
                    <a:pt x="28064" y="14038"/>
                  </a:cubicBezTo>
                  <a:close/>
                </a:path>
              </a:pathLst>
            </a:custGeom>
            <a:gradFill>
              <a:gsLst>
                <a:gs pos="0">
                  <a:srgbClr val="617EAF"/>
                </a:gs>
                <a:gs pos="100000">
                  <a:srgbClr val="34425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7" name="Google Shape;1589;p38">
              <a:extLst>
                <a:ext uri="{FF2B5EF4-FFF2-40B4-BE49-F238E27FC236}">
                  <a16:creationId xmlns:a16="http://schemas.microsoft.com/office/drawing/2014/main" id="{84BD9DAC-419E-62E3-5D32-9BAC71A9722F}"/>
                </a:ext>
              </a:extLst>
            </p:cNvPr>
            <p:cNvSpPr/>
            <p:nvPr/>
          </p:nvSpPr>
          <p:spPr>
            <a:xfrm>
              <a:off x="3335899" y="1358759"/>
              <a:ext cx="963967" cy="963546"/>
            </a:xfrm>
            <a:custGeom>
              <a:avLst/>
              <a:gdLst/>
              <a:ahLst/>
              <a:cxnLst/>
              <a:rect l="l" t="t" r="r" b="b"/>
              <a:pathLst>
                <a:path w="25182" h="25171" extrusionOk="0">
                  <a:moveTo>
                    <a:pt x="25182" y="12586"/>
                  </a:moveTo>
                  <a:cubicBezTo>
                    <a:pt x="25182" y="19539"/>
                    <a:pt x="19550" y="25171"/>
                    <a:pt x="12585" y="25171"/>
                  </a:cubicBezTo>
                  <a:cubicBezTo>
                    <a:pt x="5632" y="25171"/>
                    <a:pt x="0" y="19539"/>
                    <a:pt x="0" y="12586"/>
                  </a:cubicBezTo>
                  <a:cubicBezTo>
                    <a:pt x="0" y="5633"/>
                    <a:pt x="5632" y="1"/>
                    <a:pt x="12585" y="1"/>
                  </a:cubicBezTo>
                  <a:cubicBezTo>
                    <a:pt x="19550" y="1"/>
                    <a:pt x="25182" y="5633"/>
                    <a:pt x="25182" y="12586"/>
                  </a:cubicBezTo>
                  <a:close/>
                </a:path>
              </a:pathLst>
            </a:custGeom>
            <a:gradFill>
              <a:gsLst>
                <a:gs pos="0">
                  <a:srgbClr val="617EAF"/>
                </a:gs>
                <a:gs pos="100000">
                  <a:srgbClr val="34425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9A2FDC90-C904-59A5-EB32-367B93F9419C}"/>
              </a:ext>
            </a:extLst>
          </p:cNvPr>
          <p:cNvSpPr txBox="1"/>
          <p:nvPr/>
        </p:nvSpPr>
        <p:spPr>
          <a:xfrm>
            <a:off x="6837875" y="2064938"/>
            <a:ext cx="2050549" cy="33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20 جلسه</a:t>
            </a: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0E722CD-9716-4B39-B02E-A2F594B9F73A}"/>
              </a:ext>
            </a:extLst>
          </p:cNvPr>
          <p:cNvSpPr txBox="1"/>
          <p:nvPr/>
        </p:nvSpPr>
        <p:spPr>
          <a:xfrm>
            <a:off x="6711985" y="1466850"/>
            <a:ext cx="2255341" cy="40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هیات رئیسه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FAC3185-16A8-5690-46DA-A0305E7E4ED7}"/>
              </a:ext>
            </a:extLst>
          </p:cNvPr>
          <p:cNvSpPr txBox="1"/>
          <p:nvPr/>
        </p:nvSpPr>
        <p:spPr>
          <a:xfrm>
            <a:off x="6970647" y="3943588"/>
            <a:ext cx="1996679" cy="135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آذر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بهمن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اسفند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فروردین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اردیبهشت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خرداد ماه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032786F-C1F2-43E0-6538-8AA43F8C6A6F}"/>
              </a:ext>
            </a:extLst>
          </p:cNvPr>
          <p:cNvSpPr txBox="1"/>
          <p:nvPr/>
        </p:nvSpPr>
        <p:spPr>
          <a:xfrm>
            <a:off x="6903744" y="3647939"/>
            <a:ext cx="1984680" cy="40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مدیران گروه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D146845-8595-0DC5-BB92-A1BA9255E46B}"/>
              </a:ext>
            </a:extLst>
          </p:cNvPr>
          <p:cNvSpPr txBox="1"/>
          <p:nvPr/>
        </p:nvSpPr>
        <p:spPr>
          <a:xfrm>
            <a:off x="887894" y="1861604"/>
            <a:ext cx="1996679" cy="1320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17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اردیبهشت ماه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5408ED2-EF67-7A7E-EDCA-54BE2BADD66D}"/>
              </a:ext>
            </a:extLst>
          </p:cNvPr>
          <p:cNvSpPr txBox="1"/>
          <p:nvPr/>
        </p:nvSpPr>
        <p:spPr>
          <a:xfrm>
            <a:off x="783510" y="1466850"/>
            <a:ext cx="2122958" cy="40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معاونین پژوهشی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04194DA-E0E6-3F92-1CA4-D9EE751D5F36}"/>
              </a:ext>
            </a:extLst>
          </p:cNvPr>
          <p:cNvSpPr txBox="1"/>
          <p:nvPr/>
        </p:nvSpPr>
        <p:spPr>
          <a:xfrm>
            <a:off x="915634" y="4164337"/>
            <a:ext cx="1996679" cy="1074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3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بهمن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8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27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فروردین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7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خرداد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F56961-C5B1-A23C-55AC-9CBFFBAF9BBB}"/>
              </a:ext>
            </a:extLst>
          </p:cNvPr>
          <p:cNvSpPr txBox="1"/>
          <p:nvPr/>
        </p:nvSpPr>
        <p:spPr>
          <a:xfrm>
            <a:off x="921788" y="3647939"/>
            <a:ext cx="1984680" cy="40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شورای پژوهشی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F340135-27B6-93E8-25D9-846A097A4B10}"/>
              </a:ext>
            </a:extLst>
          </p:cNvPr>
          <p:cNvSpPr txBox="1"/>
          <p:nvPr/>
        </p:nvSpPr>
        <p:spPr>
          <a:xfrm>
            <a:off x="4376439" y="2846601"/>
            <a:ext cx="1054000" cy="1039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8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 معاونت پژوهشی</a:t>
            </a:r>
          </a:p>
        </p:txBody>
      </p:sp>
      <p:sp>
        <p:nvSpPr>
          <p:cNvPr id="35" name="Google Shape;810;p26">
            <a:extLst>
              <a:ext uri="{FF2B5EF4-FFF2-40B4-BE49-F238E27FC236}">
                <a16:creationId xmlns:a16="http://schemas.microsoft.com/office/drawing/2014/main" id="{3205FEC3-9760-3143-D52F-FB40CA2B8484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4DE4C11-97F6-3BE9-8D14-2D3C4212FBC7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C261D43-E69E-434F-BF79-A83E07C51EF8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9AAF62A1-1439-8776-38F5-9278EDC2C3FC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17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337220-1B6D-AACE-D9AD-3D4803BE2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0225" y="2164120"/>
            <a:ext cx="1353570" cy="13633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CCABE0-CE37-1398-AFBE-630CB2364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906" y="2213526"/>
            <a:ext cx="752033" cy="5849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C2626A9-7BFF-CC80-A05D-6943FE627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633" y="3848518"/>
            <a:ext cx="1202577" cy="8003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4B82D68-6FFD-349C-D7EA-12D3150ECA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5936" y="2165992"/>
            <a:ext cx="1341825" cy="6517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AF5FC7A-4E92-1E48-AAB8-B55EF86A4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7119" y="3983509"/>
            <a:ext cx="443867" cy="4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8" grpId="0" animBg="1"/>
      <p:bldP spid="92" grpId="0" animBg="1"/>
      <p:bldP spid="96" grpId="0" animBg="1"/>
      <p:bldP spid="60" grpId="0" animBg="1"/>
      <p:bldP spid="61" grpId="0" animBg="1"/>
      <p:bldP spid="126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293AC-484B-F413-6F06-1BAB85705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D99D1A-1CC8-3B5F-48AE-751FFB7B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B7AC06-63BA-83AC-84B9-DE791E70ABE4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8EE0DD29-DC91-88C3-4127-C6D0C19CCACF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6" name="Google Shape;729;p26">
              <a:extLst>
                <a:ext uri="{FF2B5EF4-FFF2-40B4-BE49-F238E27FC236}">
                  <a16:creationId xmlns:a16="http://schemas.microsoft.com/office/drawing/2014/main" id="{5BCC1DF6-ACBE-3E9D-B595-4D12893819BA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" name="Google Shape;730;p26">
              <a:extLst>
                <a:ext uri="{FF2B5EF4-FFF2-40B4-BE49-F238E27FC236}">
                  <a16:creationId xmlns:a16="http://schemas.microsoft.com/office/drawing/2014/main" id="{E9DCB606-B1B6-90EE-5A47-33A271F3248A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" name="Google Shape;731;p26">
              <a:extLst>
                <a:ext uri="{FF2B5EF4-FFF2-40B4-BE49-F238E27FC236}">
                  <a16:creationId xmlns:a16="http://schemas.microsoft.com/office/drawing/2014/main" id="{2704722A-5489-97F7-D2B7-AF509DB6E45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9" name="Google Shape;732;p26">
            <a:extLst>
              <a:ext uri="{FF2B5EF4-FFF2-40B4-BE49-F238E27FC236}">
                <a16:creationId xmlns:a16="http://schemas.microsoft.com/office/drawing/2014/main" id="{5C6BECD1-D603-DF53-BB96-D0EDBB7C1E69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0" name="Google Shape;733;p26">
              <a:extLst>
                <a:ext uri="{FF2B5EF4-FFF2-40B4-BE49-F238E27FC236}">
                  <a16:creationId xmlns:a16="http://schemas.microsoft.com/office/drawing/2014/main" id="{BC1EB3AF-C766-BD69-3855-F7C37B29E921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" name="Google Shape;734;p26">
              <a:extLst>
                <a:ext uri="{FF2B5EF4-FFF2-40B4-BE49-F238E27FC236}">
                  <a16:creationId xmlns:a16="http://schemas.microsoft.com/office/drawing/2014/main" id="{FA9D11B7-4AA6-4036-702C-A71A0ADA3FF7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735;p26">
              <a:extLst>
                <a:ext uri="{FF2B5EF4-FFF2-40B4-BE49-F238E27FC236}">
                  <a16:creationId xmlns:a16="http://schemas.microsoft.com/office/drawing/2014/main" id="{369E4B0B-B0F4-F0EE-461E-D498A8F2F2A4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" name="Google Shape;736;p26">
            <a:extLst>
              <a:ext uri="{FF2B5EF4-FFF2-40B4-BE49-F238E27FC236}">
                <a16:creationId xmlns:a16="http://schemas.microsoft.com/office/drawing/2014/main" id="{7C45612D-C31C-C49C-4CF3-CBE138FE2DBD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4" name="Google Shape;737;p26">
              <a:extLst>
                <a:ext uri="{FF2B5EF4-FFF2-40B4-BE49-F238E27FC236}">
                  <a16:creationId xmlns:a16="http://schemas.microsoft.com/office/drawing/2014/main" id="{2C02ED74-41E7-F30D-B721-0ABBAAF5C171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5" name="Google Shape;738;p26">
              <a:extLst>
                <a:ext uri="{FF2B5EF4-FFF2-40B4-BE49-F238E27FC236}">
                  <a16:creationId xmlns:a16="http://schemas.microsoft.com/office/drawing/2014/main" id="{E00B8963-2C43-B453-57E7-2FDCD82C4131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6" name="Google Shape;739;p26">
                <a:extLst>
                  <a:ext uri="{FF2B5EF4-FFF2-40B4-BE49-F238E27FC236}">
                    <a16:creationId xmlns:a16="http://schemas.microsoft.com/office/drawing/2014/main" id="{74B2B04F-CE2F-3CEC-076D-49B5C6238DBE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7" name="Google Shape;740;p26">
                <a:extLst>
                  <a:ext uri="{FF2B5EF4-FFF2-40B4-BE49-F238E27FC236}">
                    <a16:creationId xmlns:a16="http://schemas.microsoft.com/office/drawing/2014/main" id="{22C7BC9A-D3F2-9889-562D-4E79C5148685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8" name="Google Shape;741;p26">
            <a:extLst>
              <a:ext uri="{FF2B5EF4-FFF2-40B4-BE49-F238E27FC236}">
                <a16:creationId xmlns:a16="http://schemas.microsoft.com/office/drawing/2014/main" id="{442FC119-67D2-25BD-EC8D-A7B72B317701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9" name="Google Shape;742;p26">
              <a:extLst>
                <a:ext uri="{FF2B5EF4-FFF2-40B4-BE49-F238E27FC236}">
                  <a16:creationId xmlns:a16="http://schemas.microsoft.com/office/drawing/2014/main" id="{6BA91058-7745-C387-6679-EB348D3BB346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Google Shape;743;p26">
              <a:extLst>
                <a:ext uri="{FF2B5EF4-FFF2-40B4-BE49-F238E27FC236}">
                  <a16:creationId xmlns:a16="http://schemas.microsoft.com/office/drawing/2014/main" id="{7918F754-3C85-BD5E-7B79-D0620D413A91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44;p26">
              <a:extLst>
                <a:ext uri="{FF2B5EF4-FFF2-40B4-BE49-F238E27FC236}">
                  <a16:creationId xmlns:a16="http://schemas.microsoft.com/office/drawing/2014/main" id="{527BBA4C-F124-22C7-3C12-5A7B77B9EF3D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45;p26">
            <a:extLst>
              <a:ext uri="{FF2B5EF4-FFF2-40B4-BE49-F238E27FC236}">
                <a16:creationId xmlns:a16="http://schemas.microsoft.com/office/drawing/2014/main" id="{CB3C1277-F65F-CF55-A1C2-0A1BBB1DAA93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23" name="Google Shape;746;p26">
              <a:extLst>
                <a:ext uri="{FF2B5EF4-FFF2-40B4-BE49-F238E27FC236}">
                  <a16:creationId xmlns:a16="http://schemas.microsoft.com/office/drawing/2014/main" id="{58780ED4-99A1-B580-9E11-FCF54DDADDC3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4" name="Google Shape;747;p26">
              <a:extLst>
                <a:ext uri="{FF2B5EF4-FFF2-40B4-BE49-F238E27FC236}">
                  <a16:creationId xmlns:a16="http://schemas.microsoft.com/office/drawing/2014/main" id="{C1ECB111-4B28-B247-7B04-19838300E4F1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5" name="Google Shape;748;p26">
              <a:extLst>
                <a:ext uri="{FF2B5EF4-FFF2-40B4-BE49-F238E27FC236}">
                  <a16:creationId xmlns:a16="http://schemas.microsoft.com/office/drawing/2014/main" id="{893B2F7D-2A50-125C-3529-22A34E7112BF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141C320-B685-6606-91EB-A05D5D8A9384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27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A4430668-E544-77B6-7F91-A29263A19568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28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AEB6CF33-4EF9-0BCA-01AE-18C43B3B07A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29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498D24E6-3426-B540-07AE-15122A8A93ED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0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C8E0A0CF-1622-9985-10D8-735BCF190548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  <a:endParaRPr lang="fa-IR" sz="18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B1314-455C-26C7-6327-E55F3E81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مصوبات جلسه دی ماه معاونین پژوهشی</a:t>
            </a:r>
            <a:endParaRPr lang="en-US" dirty="0"/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C37BA81A-01FE-41CE-1D12-43AD8D1A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13</a:t>
            </a:fld>
            <a:endParaRPr lang="fa-IR" dirty="0"/>
          </a:p>
        </p:txBody>
      </p:sp>
      <p:grpSp>
        <p:nvGrpSpPr>
          <p:cNvPr id="59" name="Google Shape;1541;p38">
            <a:extLst>
              <a:ext uri="{FF2B5EF4-FFF2-40B4-BE49-F238E27FC236}">
                <a16:creationId xmlns:a16="http://schemas.microsoft.com/office/drawing/2014/main" id="{7B0C00F0-F4BA-2FF9-AC04-88B257211C0C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71" name="Google Shape;1542;p38">
              <a:extLst>
                <a:ext uri="{FF2B5EF4-FFF2-40B4-BE49-F238E27FC236}">
                  <a16:creationId xmlns:a16="http://schemas.microsoft.com/office/drawing/2014/main" id="{A802098F-058A-18BA-06BA-24411A4E9527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2" name="Google Shape;1543;p38">
              <a:extLst>
                <a:ext uri="{FF2B5EF4-FFF2-40B4-BE49-F238E27FC236}">
                  <a16:creationId xmlns:a16="http://schemas.microsoft.com/office/drawing/2014/main" id="{67541E8C-6517-FC97-E31D-6120224A3907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3" name="Google Shape;1544;p38">
              <a:extLst>
                <a:ext uri="{FF2B5EF4-FFF2-40B4-BE49-F238E27FC236}">
                  <a16:creationId xmlns:a16="http://schemas.microsoft.com/office/drawing/2014/main" id="{25B57292-CEEF-A0C5-2997-9F8314EA0FE0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4" name="Google Shape;1545;p38">
              <a:extLst>
                <a:ext uri="{FF2B5EF4-FFF2-40B4-BE49-F238E27FC236}">
                  <a16:creationId xmlns:a16="http://schemas.microsoft.com/office/drawing/2014/main" id="{134B1EC2-C848-875E-CCA2-755DAC709DD6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679C0BF-39B5-FAED-B21A-9021EBBFB9F4}"/>
              </a:ext>
            </a:extLst>
          </p:cNvPr>
          <p:cNvSpPr txBox="1"/>
          <p:nvPr/>
        </p:nvSpPr>
        <p:spPr>
          <a:xfrm>
            <a:off x="887894" y="1861604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sp>
        <p:nvSpPr>
          <p:cNvPr id="35" name="Google Shape;810;p26">
            <a:extLst>
              <a:ext uri="{FF2B5EF4-FFF2-40B4-BE49-F238E27FC236}">
                <a16:creationId xmlns:a16="http://schemas.microsoft.com/office/drawing/2014/main" id="{A1749B66-86A5-AE9A-C643-071E5BF5CB12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E1685AB-0C02-09ED-4330-98316D58573E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B8CD8E05-76A7-6198-FCB3-9426A6E948A0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5E9CB192-BC69-EDFD-BF37-ADE0C988E047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17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BB51DD2-D3D6-2B4E-BD80-C9887978F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0225" y="2164120"/>
            <a:ext cx="1353570" cy="1363347"/>
          </a:xfrm>
          <a:prstGeom prst="rect">
            <a:avLst/>
          </a:prstGeom>
        </p:spPr>
      </p:pic>
      <p:grpSp>
        <p:nvGrpSpPr>
          <p:cNvPr id="31" name="Google Shape;750;p26">
            <a:extLst>
              <a:ext uri="{FF2B5EF4-FFF2-40B4-BE49-F238E27FC236}">
                <a16:creationId xmlns:a16="http://schemas.microsoft.com/office/drawing/2014/main" id="{DC0534F7-9E83-5770-FFDB-5B58B5C9E3BB}"/>
              </a:ext>
            </a:extLst>
          </p:cNvPr>
          <p:cNvGrpSpPr/>
          <p:nvPr/>
        </p:nvGrpSpPr>
        <p:grpSpPr>
          <a:xfrm>
            <a:off x="7696834" y="3800992"/>
            <a:ext cx="822960" cy="822960"/>
            <a:chOff x="2263707" y="2469598"/>
            <a:chExt cx="1172060" cy="1027291"/>
          </a:xfrm>
        </p:grpSpPr>
        <p:sp>
          <p:nvSpPr>
            <p:cNvPr id="33" name="Google Shape;751;p26">
              <a:extLst>
                <a:ext uri="{FF2B5EF4-FFF2-40B4-BE49-F238E27FC236}">
                  <a16:creationId xmlns:a16="http://schemas.microsoft.com/office/drawing/2014/main" id="{310E6396-56E3-75DC-B3A2-F6954443E9EB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4" name="Google Shape;752;p26">
              <a:extLst>
                <a:ext uri="{FF2B5EF4-FFF2-40B4-BE49-F238E27FC236}">
                  <a16:creationId xmlns:a16="http://schemas.microsoft.com/office/drawing/2014/main" id="{C586AA49-7295-3DF6-CD30-888D40FEF935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754;p26">
              <a:extLst>
                <a:ext uri="{FF2B5EF4-FFF2-40B4-BE49-F238E27FC236}">
                  <a16:creationId xmlns:a16="http://schemas.microsoft.com/office/drawing/2014/main" id="{13D39861-CBC4-253F-5C84-7657A3449AF9}"/>
                </a:ext>
              </a:extLst>
            </p:cNvPr>
            <p:cNvSpPr/>
            <p:nvPr/>
          </p:nvSpPr>
          <p:spPr>
            <a:xfrm>
              <a:off x="2427778" y="2561216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2" name="Google Shape;756;p26">
            <a:extLst>
              <a:ext uri="{FF2B5EF4-FFF2-40B4-BE49-F238E27FC236}">
                <a16:creationId xmlns:a16="http://schemas.microsoft.com/office/drawing/2014/main" id="{45685ACA-E10C-9A65-D404-5416C619E9DB}"/>
              </a:ext>
            </a:extLst>
          </p:cNvPr>
          <p:cNvGrpSpPr/>
          <p:nvPr/>
        </p:nvGrpSpPr>
        <p:grpSpPr>
          <a:xfrm>
            <a:off x="7975226" y="4866089"/>
            <a:ext cx="822960" cy="822960"/>
            <a:chOff x="603791" y="3206179"/>
            <a:chExt cx="1041613" cy="1026879"/>
          </a:xfrm>
        </p:grpSpPr>
        <p:sp>
          <p:nvSpPr>
            <p:cNvPr id="44" name="Google Shape;757;p26">
              <a:extLst>
                <a:ext uri="{FF2B5EF4-FFF2-40B4-BE49-F238E27FC236}">
                  <a16:creationId xmlns:a16="http://schemas.microsoft.com/office/drawing/2014/main" id="{F7FF5445-69EE-DCB6-2C56-5D3E148D8D23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6" name="Google Shape;758;p26">
              <a:extLst>
                <a:ext uri="{FF2B5EF4-FFF2-40B4-BE49-F238E27FC236}">
                  <a16:creationId xmlns:a16="http://schemas.microsoft.com/office/drawing/2014/main" id="{7D16F85B-1E5D-AD21-1A86-6333D4B8998E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7" name="Google Shape;760;p26">
              <a:extLst>
                <a:ext uri="{FF2B5EF4-FFF2-40B4-BE49-F238E27FC236}">
                  <a16:creationId xmlns:a16="http://schemas.microsoft.com/office/drawing/2014/main" id="{BF4635FA-DC01-728E-07D8-524616CBF7F4}"/>
                </a:ext>
              </a:extLst>
            </p:cNvPr>
            <p:cNvSpPr/>
            <p:nvPr/>
          </p:nvSpPr>
          <p:spPr>
            <a:xfrm>
              <a:off x="702639" y="3297590"/>
              <a:ext cx="843916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8" name="Google Shape;767;p26">
            <a:extLst>
              <a:ext uri="{FF2B5EF4-FFF2-40B4-BE49-F238E27FC236}">
                <a16:creationId xmlns:a16="http://schemas.microsoft.com/office/drawing/2014/main" id="{965A78F6-A760-70E6-5DB2-905F4A1EC3A8}"/>
              </a:ext>
            </a:extLst>
          </p:cNvPr>
          <p:cNvGrpSpPr/>
          <p:nvPr/>
        </p:nvGrpSpPr>
        <p:grpSpPr>
          <a:xfrm>
            <a:off x="7680033" y="2652523"/>
            <a:ext cx="822960" cy="822960"/>
            <a:chOff x="5753384" y="2469598"/>
            <a:chExt cx="1126909" cy="1026562"/>
          </a:xfrm>
        </p:grpSpPr>
        <p:sp>
          <p:nvSpPr>
            <p:cNvPr id="49" name="Google Shape;768;p26">
              <a:extLst>
                <a:ext uri="{FF2B5EF4-FFF2-40B4-BE49-F238E27FC236}">
                  <a16:creationId xmlns:a16="http://schemas.microsoft.com/office/drawing/2014/main" id="{F9DEEDBD-BDE3-CFCE-FA28-A6F2C94E9A98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0" name="Google Shape;769;p26">
              <a:extLst>
                <a:ext uri="{FF2B5EF4-FFF2-40B4-BE49-F238E27FC236}">
                  <a16:creationId xmlns:a16="http://schemas.microsoft.com/office/drawing/2014/main" id="{B42199E1-A69B-2814-9357-3EE0ED50857F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1" name="Google Shape;771;p26">
              <a:extLst>
                <a:ext uri="{FF2B5EF4-FFF2-40B4-BE49-F238E27FC236}">
                  <a16:creationId xmlns:a16="http://schemas.microsoft.com/office/drawing/2014/main" id="{2504FFE4-C358-ADE3-E2CA-694259DB1F33}"/>
                </a:ext>
              </a:extLst>
            </p:cNvPr>
            <p:cNvSpPr/>
            <p:nvPr/>
          </p:nvSpPr>
          <p:spPr>
            <a:xfrm>
              <a:off x="5894880" y="2560851"/>
              <a:ext cx="843916" cy="84405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2" name="Google Shape;773;p26">
            <a:extLst>
              <a:ext uri="{FF2B5EF4-FFF2-40B4-BE49-F238E27FC236}">
                <a16:creationId xmlns:a16="http://schemas.microsoft.com/office/drawing/2014/main" id="{1916A352-5203-7F05-3827-075205F322E1}"/>
              </a:ext>
            </a:extLst>
          </p:cNvPr>
          <p:cNvGrpSpPr/>
          <p:nvPr/>
        </p:nvGrpSpPr>
        <p:grpSpPr>
          <a:xfrm>
            <a:off x="7981526" y="1524015"/>
            <a:ext cx="822960" cy="822960"/>
            <a:chOff x="7476543" y="3206179"/>
            <a:chExt cx="1063665" cy="1027038"/>
          </a:xfrm>
        </p:grpSpPr>
        <p:sp>
          <p:nvSpPr>
            <p:cNvPr id="53" name="Google Shape;774;p26">
              <a:extLst>
                <a:ext uri="{FF2B5EF4-FFF2-40B4-BE49-F238E27FC236}">
                  <a16:creationId xmlns:a16="http://schemas.microsoft.com/office/drawing/2014/main" id="{1514083E-E61F-769B-C25B-7F9690AA72CE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4" name="Google Shape;775;p26">
              <a:extLst>
                <a:ext uri="{FF2B5EF4-FFF2-40B4-BE49-F238E27FC236}">
                  <a16:creationId xmlns:a16="http://schemas.microsoft.com/office/drawing/2014/main" id="{9DE4177B-5D0B-1661-C10D-90D54BD0FC1B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5" name="Google Shape;777;p26">
              <a:extLst>
                <a:ext uri="{FF2B5EF4-FFF2-40B4-BE49-F238E27FC236}">
                  <a16:creationId xmlns:a16="http://schemas.microsoft.com/office/drawing/2014/main" id="{54F85EE1-9A3F-7F1C-5E4B-314B68A366AB}"/>
                </a:ext>
              </a:extLst>
            </p:cNvPr>
            <p:cNvSpPr/>
            <p:nvPr/>
          </p:nvSpPr>
          <p:spPr>
            <a:xfrm>
              <a:off x="7586416" y="3297670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56" name="Google Shape;794;p26">
            <a:extLst>
              <a:ext uri="{FF2B5EF4-FFF2-40B4-BE49-F238E27FC236}">
                <a16:creationId xmlns:a16="http://schemas.microsoft.com/office/drawing/2014/main" id="{9E19FB57-C3F4-843C-5678-21C8ADF1D9DE}"/>
              </a:ext>
            </a:extLst>
          </p:cNvPr>
          <p:cNvSpPr/>
          <p:nvPr/>
        </p:nvSpPr>
        <p:spPr>
          <a:xfrm>
            <a:off x="1065431" y="3791275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 خصوص مکاتبه و حق امضا معاونین پژوهشی پیگیری و اقدامات لازم صورت پذیرفت، و به دلیل ابلاغ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انشایی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حق امضا و تعریف در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اتوماسیون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امکان‌پذیر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نیست.</a:t>
            </a:r>
          </a:p>
        </p:txBody>
      </p:sp>
      <p:sp>
        <p:nvSpPr>
          <p:cNvPr id="57" name="Google Shape;802;p26">
            <a:extLst>
              <a:ext uri="{FF2B5EF4-FFF2-40B4-BE49-F238E27FC236}">
                <a16:creationId xmlns:a16="http://schemas.microsoft.com/office/drawing/2014/main" id="{482F51A6-D049-C158-AB43-8BCB497C60F8}"/>
              </a:ext>
            </a:extLst>
          </p:cNvPr>
          <p:cNvSpPr/>
          <p:nvPr/>
        </p:nvSpPr>
        <p:spPr>
          <a:xfrm flipH="1">
            <a:off x="1054309" y="2625403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گزارشات جلسات پژوهشی گروه آموزشی ماهانه از دفتر گروه ارسال گردد.</a:t>
            </a:r>
          </a:p>
        </p:txBody>
      </p:sp>
      <p:sp>
        <p:nvSpPr>
          <p:cNvPr id="58" name="Google Shape;806;p26">
            <a:extLst>
              <a:ext uri="{FF2B5EF4-FFF2-40B4-BE49-F238E27FC236}">
                <a16:creationId xmlns:a16="http://schemas.microsoft.com/office/drawing/2014/main" id="{23E63586-F8F6-BF46-798E-D68B6EFE63FD}"/>
              </a:ext>
            </a:extLst>
          </p:cNvPr>
          <p:cNvSpPr/>
          <p:nvPr/>
        </p:nvSpPr>
        <p:spPr>
          <a:xfrm>
            <a:off x="1354353" y="4857394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QR Code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فرآیندهای معاونت جهت نصب در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بیمارستان‌ها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در اختیار معاونین پژوهشی قرار گرفت.</a:t>
            </a:r>
          </a:p>
        </p:txBody>
      </p:sp>
      <p:sp>
        <p:nvSpPr>
          <p:cNvPr id="81" name="Google Shape;811;p26">
            <a:extLst>
              <a:ext uri="{FF2B5EF4-FFF2-40B4-BE49-F238E27FC236}">
                <a16:creationId xmlns:a16="http://schemas.microsoft.com/office/drawing/2014/main" id="{7EF66D4E-6927-6A26-8549-12D2D1C37D43}"/>
              </a:ext>
            </a:extLst>
          </p:cNvPr>
          <p:cNvSpPr/>
          <p:nvPr/>
        </p:nvSpPr>
        <p:spPr>
          <a:xfrm flipH="1">
            <a:off x="1371600" y="1538383"/>
            <a:ext cx="6510124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نامه‌های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ثبت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پروپوزال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جهت پیگیری به معاونین پژوهشی نیز رونوشت شود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009F1994-7F7D-1793-107B-ABD380C839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7803" y="1631768"/>
            <a:ext cx="548640" cy="5486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173C0E7-7FC4-C983-02AE-3E42E14CBF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24459" y="2754609"/>
            <a:ext cx="548640" cy="5486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E913514-52DF-C69F-006B-B5B1E4D6C2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4216" y="3892300"/>
            <a:ext cx="548640" cy="5486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1F38566-816E-0B77-88C5-D512293BF9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6998" y="498619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56" grpId="0" animBg="1"/>
      <p:bldP spid="57" grpId="0" animBg="1"/>
      <p:bldP spid="58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6743F-206F-38BA-7BB5-F88B62E5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B8291-0ECA-302D-371C-835CDF6F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57F1F24-B5DD-7CBB-3C7B-E1DAF1249539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2258B213-2C61-DBE4-65E7-F3953BC2B848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6" name="Google Shape;729;p26">
              <a:extLst>
                <a:ext uri="{FF2B5EF4-FFF2-40B4-BE49-F238E27FC236}">
                  <a16:creationId xmlns:a16="http://schemas.microsoft.com/office/drawing/2014/main" id="{7E18EDFC-2873-D5FC-789E-A07B559197E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" name="Google Shape;730;p26">
              <a:extLst>
                <a:ext uri="{FF2B5EF4-FFF2-40B4-BE49-F238E27FC236}">
                  <a16:creationId xmlns:a16="http://schemas.microsoft.com/office/drawing/2014/main" id="{9A6B5595-E420-EE88-689A-879F75F73AB1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" name="Google Shape;731;p26">
              <a:extLst>
                <a:ext uri="{FF2B5EF4-FFF2-40B4-BE49-F238E27FC236}">
                  <a16:creationId xmlns:a16="http://schemas.microsoft.com/office/drawing/2014/main" id="{843A7E54-4963-CF39-A2E9-3A829AFEBD8A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9" name="Google Shape;732;p26">
            <a:extLst>
              <a:ext uri="{FF2B5EF4-FFF2-40B4-BE49-F238E27FC236}">
                <a16:creationId xmlns:a16="http://schemas.microsoft.com/office/drawing/2014/main" id="{9A401FAA-C143-2F56-DFE5-B313EDB4DAAD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0" name="Google Shape;733;p26">
              <a:extLst>
                <a:ext uri="{FF2B5EF4-FFF2-40B4-BE49-F238E27FC236}">
                  <a16:creationId xmlns:a16="http://schemas.microsoft.com/office/drawing/2014/main" id="{3C5210A8-BE64-396B-3C32-42763A421CBC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" name="Google Shape;734;p26">
              <a:extLst>
                <a:ext uri="{FF2B5EF4-FFF2-40B4-BE49-F238E27FC236}">
                  <a16:creationId xmlns:a16="http://schemas.microsoft.com/office/drawing/2014/main" id="{5674C17C-2926-EC5B-C867-69F38D68325D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735;p26">
              <a:extLst>
                <a:ext uri="{FF2B5EF4-FFF2-40B4-BE49-F238E27FC236}">
                  <a16:creationId xmlns:a16="http://schemas.microsoft.com/office/drawing/2014/main" id="{0752ADDF-4E76-89E4-7102-BA2454ACB3CB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" name="Google Shape;736;p26">
            <a:extLst>
              <a:ext uri="{FF2B5EF4-FFF2-40B4-BE49-F238E27FC236}">
                <a16:creationId xmlns:a16="http://schemas.microsoft.com/office/drawing/2014/main" id="{9DBE9F72-12B0-CBE8-558D-60971A06A240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4" name="Google Shape;737;p26">
              <a:extLst>
                <a:ext uri="{FF2B5EF4-FFF2-40B4-BE49-F238E27FC236}">
                  <a16:creationId xmlns:a16="http://schemas.microsoft.com/office/drawing/2014/main" id="{6EC93479-5B17-CDDA-60AA-3D752F02FE6F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5" name="Google Shape;738;p26">
              <a:extLst>
                <a:ext uri="{FF2B5EF4-FFF2-40B4-BE49-F238E27FC236}">
                  <a16:creationId xmlns:a16="http://schemas.microsoft.com/office/drawing/2014/main" id="{2CACAEA8-0CF0-B5D8-DB5D-645D24338D03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6" name="Google Shape;739;p26">
                <a:extLst>
                  <a:ext uri="{FF2B5EF4-FFF2-40B4-BE49-F238E27FC236}">
                    <a16:creationId xmlns:a16="http://schemas.microsoft.com/office/drawing/2014/main" id="{1BED957E-6F5C-E8C6-DB98-F919AAFE1AF5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7" name="Google Shape;740;p26">
                <a:extLst>
                  <a:ext uri="{FF2B5EF4-FFF2-40B4-BE49-F238E27FC236}">
                    <a16:creationId xmlns:a16="http://schemas.microsoft.com/office/drawing/2014/main" id="{7D30F14A-D46A-7152-D351-3014442C4A3C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8" name="Google Shape;741;p26">
            <a:extLst>
              <a:ext uri="{FF2B5EF4-FFF2-40B4-BE49-F238E27FC236}">
                <a16:creationId xmlns:a16="http://schemas.microsoft.com/office/drawing/2014/main" id="{C4C64C9B-9ADC-E81C-34C5-BE2EA1C881E1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9" name="Google Shape;742;p26">
              <a:extLst>
                <a:ext uri="{FF2B5EF4-FFF2-40B4-BE49-F238E27FC236}">
                  <a16:creationId xmlns:a16="http://schemas.microsoft.com/office/drawing/2014/main" id="{3770F395-D06F-4BD5-84D1-39F321C417F6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Google Shape;743;p26">
              <a:extLst>
                <a:ext uri="{FF2B5EF4-FFF2-40B4-BE49-F238E27FC236}">
                  <a16:creationId xmlns:a16="http://schemas.microsoft.com/office/drawing/2014/main" id="{A7EEA1AB-988B-BF66-5A4F-88803EFCC47F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44;p26">
              <a:extLst>
                <a:ext uri="{FF2B5EF4-FFF2-40B4-BE49-F238E27FC236}">
                  <a16:creationId xmlns:a16="http://schemas.microsoft.com/office/drawing/2014/main" id="{968F58B9-FED6-B99D-019A-199A2FB5E76A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45;p26">
            <a:extLst>
              <a:ext uri="{FF2B5EF4-FFF2-40B4-BE49-F238E27FC236}">
                <a16:creationId xmlns:a16="http://schemas.microsoft.com/office/drawing/2014/main" id="{02F188D1-EF19-55D0-81CB-5C1088DA7D94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23" name="Google Shape;746;p26">
              <a:extLst>
                <a:ext uri="{FF2B5EF4-FFF2-40B4-BE49-F238E27FC236}">
                  <a16:creationId xmlns:a16="http://schemas.microsoft.com/office/drawing/2014/main" id="{8170A23E-467E-4A11-AD59-D832DB24AB20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4" name="Google Shape;747;p26">
              <a:extLst>
                <a:ext uri="{FF2B5EF4-FFF2-40B4-BE49-F238E27FC236}">
                  <a16:creationId xmlns:a16="http://schemas.microsoft.com/office/drawing/2014/main" id="{D870BB41-59ED-9DCA-5911-56A7367E80C3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5" name="Google Shape;748;p26">
              <a:extLst>
                <a:ext uri="{FF2B5EF4-FFF2-40B4-BE49-F238E27FC236}">
                  <a16:creationId xmlns:a16="http://schemas.microsoft.com/office/drawing/2014/main" id="{343D279E-B027-AB58-23BA-45356D388544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8D3F4C5B-0BCB-A266-3BA0-6DBFE9BB7BD9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27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4609BDF5-8621-9606-2D3B-DB805B08A653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28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030DF1EF-79BD-4316-84E2-B96159C5CE85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29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20A2FFB-D01F-2ACE-FDD3-B57EBC6E0EAE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0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F0F3AFEE-861D-510E-99B4-F7B6148B132D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  <a:endParaRPr lang="fa-IR" sz="18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D85F7-E613-199B-EFD9-48904AB9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مصوبات جلسه اسفند ماه معاونین پژوهشی</a:t>
            </a:r>
            <a:endParaRPr lang="en-US" dirty="0"/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9B98E72B-6C2F-4746-5F84-BA7B61CE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14</a:t>
            </a:fld>
            <a:endParaRPr lang="fa-IR" dirty="0"/>
          </a:p>
        </p:txBody>
      </p:sp>
      <p:grpSp>
        <p:nvGrpSpPr>
          <p:cNvPr id="59" name="Google Shape;1541;p38">
            <a:extLst>
              <a:ext uri="{FF2B5EF4-FFF2-40B4-BE49-F238E27FC236}">
                <a16:creationId xmlns:a16="http://schemas.microsoft.com/office/drawing/2014/main" id="{0285B48D-5B77-411B-37B4-D8CEC9740D1E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71" name="Google Shape;1542;p38">
              <a:extLst>
                <a:ext uri="{FF2B5EF4-FFF2-40B4-BE49-F238E27FC236}">
                  <a16:creationId xmlns:a16="http://schemas.microsoft.com/office/drawing/2014/main" id="{34468E77-985A-2314-754E-CFBC8C17F8B1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2" name="Google Shape;1543;p38">
              <a:extLst>
                <a:ext uri="{FF2B5EF4-FFF2-40B4-BE49-F238E27FC236}">
                  <a16:creationId xmlns:a16="http://schemas.microsoft.com/office/drawing/2014/main" id="{214358BC-9234-2666-2B1F-CB1A0F66374A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3" name="Google Shape;1544;p38">
              <a:extLst>
                <a:ext uri="{FF2B5EF4-FFF2-40B4-BE49-F238E27FC236}">
                  <a16:creationId xmlns:a16="http://schemas.microsoft.com/office/drawing/2014/main" id="{8A5FF02B-85E2-65DA-FCF8-FE54D87AEF95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4" name="Google Shape;1545;p38">
              <a:extLst>
                <a:ext uri="{FF2B5EF4-FFF2-40B4-BE49-F238E27FC236}">
                  <a16:creationId xmlns:a16="http://schemas.microsoft.com/office/drawing/2014/main" id="{E8ECD771-5A31-5725-6115-51F50592C1C3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97BEE17-3A07-C457-DE0C-254DC92A2AA6}"/>
              </a:ext>
            </a:extLst>
          </p:cNvPr>
          <p:cNvSpPr txBox="1"/>
          <p:nvPr/>
        </p:nvSpPr>
        <p:spPr>
          <a:xfrm>
            <a:off x="887894" y="1861604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sp>
        <p:nvSpPr>
          <p:cNvPr id="35" name="Google Shape;810;p26">
            <a:extLst>
              <a:ext uri="{FF2B5EF4-FFF2-40B4-BE49-F238E27FC236}">
                <a16:creationId xmlns:a16="http://schemas.microsoft.com/office/drawing/2014/main" id="{3E9C1E77-6030-12DA-A7F9-E1CBF4096A9F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1F717-EB86-EC1C-2255-5DDD2644BDF4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511ED01-94D8-EF7C-71A7-772261DCD5D3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4970005D-1EBA-89C4-7E78-8440DE20439D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17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4EB86B6-3973-B485-24AF-2444F4CF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0225" y="2164120"/>
            <a:ext cx="1353570" cy="1363347"/>
          </a:xfrm>
          <a:prstGeom prst="rect">
            <a:avLst/>
          </a:prstGeom>
        </p:spPr>
      </p:pic>
      <p:grpSp>
        <p:nvGrpSpPr>
          <p:cNvPr id="31" name="Google Shape;750;p26">
            <a:extLst>
              <a:ext uri="{FF2B5EF4-FFF2-40B4-BE49-F238E27FC236}">
                <a16:creationId xmlns:a16="http://schemas.microsoft.com/office/drawing/2014/main" id="{15800E41-A2EA-D5B5-BBB6-2585E27F1189}"/>
              </a:ext>
            </a:extLst>
          </p:cNvPr>
          <p:cNvGrpSpPr/>
          <p:nvPr/>
        </p:nvGrpSpPr>
        <p:grpSpPr>
          <a:xfrm>
            <a:off x="7696834" y="3800992"/>
            <a:ext cx="822960" cy="822960"/>
            <a:chOff x="2263707" y="2469598"/>
            <a:chExt cx="1172060" cy="1027291"/>
          </a:xfrm>
        </p:grpSpPr>
        <p:sp>
          <p:nvSpPr>
            <p:cNvPr id="33" name="Google Shape;751;p26">
              <a:extLst>
                <a:ext uri="{FF2B5EF4-FFF2-40B4-BE49-F238E27FC236}">
                  <a16:creationId xmlns:a16="http://schemas.microsoft.com/office/drawing/2014/main" id="{71D008FE-CE9B-4DC9-5237-784B54565CB0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4" name="Google Shape;752;p26">
              <a:extLst>
                <a:ext uri="{FF2B5EF4-FFF2-40B4-BE49-F238E27FC236}">
                  <a16:creationId xmlns:a16="http://schemas.microsoft.com/office/drawing/2014/main" id="{DFA849F2-DD2C-EBB4-FE00-CEDDA9068E49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754;p26">
              <a:extLst>
                <a:ext uri="{FF2B5EF4-FFF2-40B4-BE49-F238E27FC236}">
                  <a16:creationId xmlns:a16="http://schemas.microsoft.com/office/drawing/2014/main" id="{393BB3E1-AAEA-8569-F220-93A1755A996A}"/>
                </a:ext>
              </a:extLst>
            </p:cNvPr>
            <p:cNvSpPr/>
            <p:nvPr/>
          </p:nvSpPr>
          <p:spPr>
            <a:xfrm>
              <a:off x="2427778" y="2561216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2" name="Google Shape;756;p26">
            <a:extLst>
              <a:ext uri="{FF2B5EF4-FFF2-40B4-BE49-F238E27FC236}">
                <a16:creationId xmlns:a16="http://schemas.microsoft.com/office/drawing/2014/main" id="{36500702-AD6B-DF34-EB2D-EEE64EA19187}"/>
              </a:ext>
            </a:extLst>
          </p:cNvPr>
          <p:cNvGrpSpPr/>
          <p:nvPr/>
        </p:nvGrpSpPr>
        <p:grpSpPr>
          <a:xfrm>
            <a:off x="7975226" y="4866089"/>
            <a:ext cx="822960" cy="822960"/>
            <a:chOff x="603791" y="3206179"/>
            <a:chExt cx="1041613" cy="1026879"/>
          </a:xfrm>
        </p:grpSpPr>
        <p:sp>
          <p:nvSpPr>
            <p:cNvPr id="44" name="Google Shape;757;p26">
              <a:extLst>
                <a:ext uri="{FF2B5EF4-FFF2-40B4-BE49-F238E27FC236}">
                  <a16:creationId xmlns:a16="http://schemas.microsoft.com/office/drawing/2014/main" id="{EA702774-B3E4-5D42-EEB7-87D815802B0D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6" name="Google Shape;758;p26">
              <a:extLst>
                <a:ext uri="{FF2B5EF4-FFF2-40B4-BE49-F238E27FC236}">
                  <a16:creationId xmlns:a16="http://schemas.microsoft.com/office/drawing/2014/main" id="{2A753107-E127-7BF4-9595-5BDD9DF583F3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7" name="Google Shape;760;p26">
              <a:extLst>
                <a:ext uri="{FF2B5EF4-FFF2-40B4-BE49-F238E27FC236}">
                  <a16:creationId xmlns:a16="http://schemas.microsoft.com/office/drawing/2014/main" id="{99BA1177-2DD7-99BB-9FE4-98CBEC1C0BFF}"/>
                </a:ext>
              </a:extLst>
            </p:cNvPr>
            <p:cNvSpPr/>
            <p:nvPr/>
          </p:nvSpPr>
          <p:spPr>
            <a:xfrm>
              <a:off x="702639" y="3297590"/>
              <a:ext cx="843916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8" name="Google Shape;767;p26">
            <a:extLst>
              <a:ext uri="{FF2B5EF4-FFF2-40B4-BE49-F238E27FC236}">
                <a16:creationId xmlns:a16="http://schemas.microsoft.com/office/drawing/2014/main" id="{E7212106-2173-9042-145D-5939AA2DC6BB}"/>
              </a:ext>
            </a:extLst>
          </p:cNvPr>
          <p:cNvGrpSpPr/>
          <p:nvPr/>
        </p:nvGrpSpPr>
        <p:grpSpPr>
          <a:xfrm>
            <a:off x="7680033" y="2652523"/>
            <a:ext cx="822960" cy="822960"/>
            <a:chOff x="5753384" y="2469598"/>
            <a:chExt cx="1126909" cy="1026562"/>
          </a:xfrm>
        </p:grpSpPr>
        <p:sp>
          <p:nvSpPr>
            <p:cNvPr id="49" name="Google Shape;768;p26">
              <a:extLst>
                <a:ext uri="{FF2B5EF4-FFF2-40B4-BE49-F238E27FC236}">
                  <a16:creationId xmlns:a16="http://schemas.microsoft.com/office/drawing/2014/main" id="{5823A54D-753E-0D62-9282-2590624E6145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0" name="Google Shape;769;p26">
              <a:extLst>
                <a:ext uri="{FF2B5EF4-FFF2-40B4-BE49-F238E27FC236}">
                  <a16:creationId xmlns:a16="http://schemas.microsoft.com/office/drawing/2014/main" id="{0C315BF0-FB1E-D951-4D34-AA793C2A217F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1" name="Google Shape;771;p26">
              <a:extLst>
                <a:ext uri="{FF2B5EF4-FFF2-40B4-BE49-F238E27FC236}">
                  <a16:creationId xmlns:a16="http://schemas.microsoft.com/office/drawing/2014/main" id="{0E1F35F4-2C57-2133-E909-13F766BCC7C6}"/>
                </a:ext>
              </a:extLst>
            </p:cNvPr>
            <p:cNvSpPr/>
            <p:nvPr/>
          </p:nvSpPr>
          <p:spPr>
            <a:xfrm>
              <a:off x="5894880" y="2560851"/>
              <a:ext cx="843916" cy="84405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2" name="Google Shape;773;p26">
            <a:extLst>
              <a:ext uri="{FF2B5EF4-FFF2-40B4-BE49-F238E27FC236}">
                <a16:creationId xmlns:a16="http://schemas.microsoft.com/office/drawing/2014/main" id="{B3C1C1B8-F9F8-15E7-768D-C05CF6E111D9}"/>
              </a:ext>
            </a:extLst>
          </p:cNvPr>
          <p:cNvGrpSpPr/>
          <p:nvPr/>
        </p:nvGrpSpPr>
        <p:grpSpPr>
          <a:xfrm>
            <a:off x="7981526" y="1524015"/>
            <a:ext cx="822960" cy="822960"/>
            <a:chOff x="7476543" y="3206179"/>
            <a:chExt cx="1063665" cy="1027038"/>
          </a:xfrm>
        </p:grpSpPr>
        <p:sp>
          <p:nvSpPr>
            <p:cNvPr id="53" name="Google Shape;774;p26">
              <a:extLst>
                <a:ext uri="{FF2B5EF4-FFF2-40B4-BE49-F238E27FC236}">
                  <a16:creationId xmlns:a16="http://schemas.microsoft.com/office/drawing/2014/main" id="{4E2AA353-00C9-69B6-554A-A65A18303A91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4" name="Google Shape;775;p26">
              <a:extLst>
                <a:ext uri="{FF2B5EF4-FFF2-40B4-BE49-F238E27FC236}">
                  <a16:creationId xmlns:a16="http://schemas.microsoft.com/office/drawing/2014/main" id="{B1B2BCED-8D9D-AEFB-DD55-7CB3933C9A72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5" name="Google Shape;777;p26">
              <a:extLst>
                <a:ext uri="{FF2B5EF4-FFF2-40B4-BE49-F238E27FC236}">
                  <a16:creationId xmlns:a16="http://schemas.microsoft.com/office/drawing/2014/main" id="{424F3936-0CE5-BBDB-4682-9838942C6FF2}"/>
                </a:ext>
              </a:extLst>
            </p:cNvPr>
            <p:cNvSpPr/>
            <p:nvPr/>
          </p:nvSpPr>
          <p:spPr>
            <a:xfrm>
              <a:off x="7586416" y="3297670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56" name="Google Shape;794;p26">
            <a:extLst>
              <a:ext uri="{FF2B5EF4-FFF2-40B4-BE49-F238E27FC236}">
                <a16:creationId xmlns:a16="http://schemas.microsoft.com/office/drawing/2014/main" id="{6C09EE6A-3697-A7B1-B4A3-3D132F0CF9E3}"/>
              </a:ext>
            </a:extLst>
          </p:cNvPr>
          <p:cNvSpPr/>
          <p:nvPr/>
        </p:nvSpPr>
        <p:spPr>
          <a:xfrm>
            <a:off x="1065431" y="3791275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وضعیت ثبت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پروپوزال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 همراه اسامی دستیاران تخصص و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فوق‌تخصص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در گروه به اشتراک گذاشته شد. </a:t>
            </a:r>
          </a:p>
        </p:txBody>
      </p:sp>
      <p:sp>
        <p:nvSpPr>
          <p:cNvPr id="57" name="Google Shape;802;p26">
            <a:extLst>
              <a:ext uri="{FF2B5EF4-FFF2-40B4-BE49-F238E27FC236}">
                <a16:creationId xmlns:a16="http://schemas.microsoft.com/office/drawing/2014/main" id="{7E834EF5-2E0B-F9A3-9E8C-0D1F47C7D5ED}"/>
              </a:ext>
            </a:extLst>
          </p:cNvPr>
          <p:cNvSpPr/>
          <p:nvPr/>
        </p:nvSpPr>
        <p:spPr>
          <a:xfrm flipH="1">
            <a:off x="1054309" y="2625403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استمرار الکترونیکی شدن مراحل تحویل مجوز و ارسال برگه های نمره از دفتر گروه</a:t>
            </a:r>
          </a:p>
        </p:txBody>
      </p:sp>
      <p:sp>
        <p:nvSpPr>
          <p:cNvPr id="58" name="Google Shape;806;p26">
            <a:extLst>
              <a:ext uri="{FF2B5EF4-FFF2-40B4-BE49-F238E27FC236}">
                <a16:creationId xmlns:a16="http://schemas.microsoft.com/office/drawing/2014/main" id="{250821F0-16D5-F525-914F-B674D6B19276}"/>
              </a:ext>
            </a:extLst>
          </p:cNvPr>
          <p:cNvSpPr/>
          <p:nvPr/>
        </p:nvSpPr>
        <p:spPr>
          <a:xfrm>
            <a:off x="1354353" y="4857394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تقویم جلسات 1404 تنظیم و ارائه شود.</a:t>
            </a:r>
          </a:p>
        </p:txBody>
      </p:sp>
      <p:sp>
        <p:nvSpPr>
          <p:cNvPr id="81" name="Google Shape;811;p26">
            <a:extLst>
              <a:ext uri="{FF2B5EF4-FFF2-40B4-BE49-F238E27FC236}">
                <a16:creationId xmlns:a16="http://schemas.microsoft.com/office/drawing/2014/main" id="{E26D635A-BB27-FDED-3FD9-D109DF1C8D8B}"/>
              </a:ext>
            </a:extLst>
          </p:cNvPr>
          <p:cNvSpPr/>
          <p:nvPr/>
        </p:nvSpPr>
        <p:spPr>
          <a:xfrm flipH="1">
            <a:off x="1371600" y="1538383"/>
            <a:ext cx="6510124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روند تبدیل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پایان‌نامه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 طرح و طرح به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پایان‌نامه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9266FD2-2AC7-E725-4E8B-73C210D5F2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7803" y="1631768"/>
            <a:ext cx="548640" cy="5486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2638F76-1CB6-FE26-6D6F-5BE8CD4706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24459" y="2754609"/>
            <a:ext cx="548640" cy="5486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E8DDC7E-6E97-B139-D11C-BC7AB53993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4216" y="3892300"/>
            <a:ext cx="548640" cy="5486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6254475-6D76-BFC3-A87D-780294B6B2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6998" y="498619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56" grpId="0" animBg="1"/>
      <p:bldP spid="57" grpId="0" animBg="1"/>
      <p:bldP spid="58" grpId="0" animBg="1"/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DD9E9-8499-91C3-33D0-1E31F108D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27391B-72C5-8A7D-5A2C-0FF62AC5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6C0A149-9C75-7A61-1899-F21E87FB6D31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35D8574E-8DB6-7296-A9E9-E4182A9D9F92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6" name="Google Shape;729;p26">
              <a:extLst>
                <a:ext uri="{FF2B5EF4-FFF2-40B4-BE49-F238E27FC236}">
                  <a16:creationId xmlns:a16="http://schemas.microsoft.com/office/drawing/2014/main" id="{30147D04-7FAC-85C5-9D60-E654FDDA2AF5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" name="Google Shape;730;p26">
              <a:extLst>
                <a:ext uri="{FF2B5EF4-FFF2-40B4-BE49-F238E27FC236}">
                  <a16:creationId xmlns:a16="http://schemas.microsoft.com/office/drawing/2014/main" id="{4DC21CE9-9BAF-6458-AA3E-8B3C1A0FB47E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" name="Google Shape;731;p26">
              <a:extLst>
                <a:ext uri="{FF2B5EF4-FFF2-40B4-BE49-F238E27FC236}">
                  <a16:creationId xmlns:a16="http://schemas.microsoft.com/office/drawing/2014/main" id="{1E3C0984-5B5D-272B-5837-05DCF4476620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9" name="Google Shape;732;p26">
            <a:extLst>
              <a:ext uri="{FF2B5EF4-FFF2-40B4-BE49-F238E27FC236}">
                <a16:creationId xmlns:a16="http://schemas.microsoft.com/office/drawing/2014/main" id="{54103330-8FB2-805E-E01A-B23691AE59F9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0" name="Google Shape;733;p26">
              <a:extLst>
                <a:ext uri="{FF2B5EF4-FFF2-40B4-BE49-F238E27FC236}">
                  <a16:creationId xmlns:a16="http://schemas.microsoft.com/office/drawing/2014/main" id="{7235FEFF-506A-ED62-EF75-89200F3A8F98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" name="Google Shape;734;p26">
              <a:extLst>
                <a:ext uri="{FF2B5EF4-FFF2-40B4-BE49-F238E27FC236}">
                  <a16:creationId xmlns:a16="http://schemas.microsoft.com/office/drawing/2014/main" id="{A9826A72-6F28-3631-E255-469C4B4E75E3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735;p26">
              <a:extLst>
                <a:ext uri="{FF2B5EF4-FFF2-40B4-BE49-F238E27FC236}">
                  <a16:creationId xmlns:a16="http://schemas.microsoft.com/office/drawing/2014/main" id="{A26F8BF6-0A5D-6934-FCBE-1BFAA14FC4ED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" name="Google Shape;736;p26">
            <a:extLst>
              <a:ext uri="{FF2B5EF4-FFF2-40B4-BE49-F238E27FC236}">
                <a16:creationId xmlns:a16="http://schemas.microsoft.com/office/drawing/2014/main" id="{B58ED777-8BA4-A42A-B32A-6A02DA425074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4" name="Google Shape;737;p26">
              <a:extLst>
                <a:ext uri="{FF2B5EF4-FFF2-40B4-BE49-F238E27FC236}">
                  <a16:creationId xmlns:a16="http://schemas.microsoft.com/office/drawing/2014/main" id="{FB4039DF-5346-6211-B4C0-EE0E3C61F039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5" name="Google Shape;738;p26">
              <a:extLst>
                <a:ext uri="{FF2B5EF4-FFF2-40B4-BE49-F238E27FC236}">
                  <a16:creationId xmlns:a16="http://schemas.microsoft.com/office/drawing/2014/main" id="{A5FD9DC5-1EF1-C78B-3F0A-06959C01292E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6" name="Google Shape;739;p26">
                <a:extLst>
                  <a:ext uri="{FF2B5EF4-FFF2-40B4-BE49-F238E27FC236}">
                    <a16:creationId xmlns:a16="http://schemas.microsoft.com/office/drawing/2014/main" id="{946F7B59-B9F2-AE71-B8B7-A49F1DF9B4C9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7" name="Google Shape;740;p26">
                <a:extLst>
                  <a:ext uri="{FF2B5EF4-FFF2-40B4-BE49-F238E27FC236}">
                    <a16:creationId xmlns:a16="http://schemas.microsoft.com/office/drawing/2014/main" id="{56F56957-B476-2AD2-7DD8-CABBE8A454A7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8" name="Google Shape;741;p26">
            <a:extLst>
              <a:ext uri="{FF2B5EF4-FFF2-40B4-BE49-F238E27FC236}">
                <a16:creationId xmlns:a16="http://schemas.microsoft.com/office/drawing/2014/main" id="{CB090E3F-9A12-E92E-0C3D-9BC34C71A709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9" name="Google Shape;742;p26">
              <a:extLst>
                <a:ext uri="{FF2B5EF4-FFF2-40B4-BE49-F238E27FC236}">
                  <a16:creationId xmlns:a16="http://schemas.microsoft.com/office/drawing/2014/main" id="{D8C48346-138F-3552-404D-9EF0F5005472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Google Shape;743;p26">
              <a:extLst>
                <a:ext uri="{FF2B5EF4-FFF2-40B4-BE49-F238E27FC236}">
                  <a16:creationId xmlns:a16="http://schemas.microsoft.com/office/drawing/2014/main" id="{76C541E6-F36E-F7E8-21B3-F62334B3F63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44;p26">
              <a:extLst>
                <a:ext uri="{FF2B5EF4-FFF2-40B4-BE49-F238E27FC236}">
                  <a16:creationId xmlns:a16="http://schemas.microsoft.com/office/drawing/2014/main" id="{2FA4560F-520E-33A3-4EDE-84A64F18E032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45;p26">
            <a:extLst>
              <a:ext uri="{FF2B5EF4-FFF2-40B4-BE49-F238E27FC236}">
                <a16:creationId xmlns:a16="http://schemas.microsoft.com/office/drawing/2014/main" id="{E33A64C0-3CC3-DA76-3DB1-9F12F63E54D4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23" name="Google Shape;746;p26">
              <a:extLst>
                <a:ext uri="{FF2B5EF4-FFF2-40B4-BE49-F238E27FC236}">
                  <a16:creationId xmlns:a16="http://schemas.microsoft.com/office/drawing/2014/main" id="{B1246FC1-7283-1340-6C4C-9B0D69CF6E6A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4" name="Google Shape;747;p26">
              <a:extLst>
                <a:ext uri="{FF2B5EF4-FFF2-40B4-BE49-F238E27FC236}">
                  <a16:creationId xmlns:a16="http://schemas.microsoft.com/office/drawing/2014/main" id="{FC60AA23-668E-A03E-0CF7-C72300C7E652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5" name="Google Shape;748;p26">
              <a:extLst>
                <a:ext uri="{FF2B5EF4-FFF2-40B4-BE49-F238E27FC236}">
                  <a16:creationId xmlns:a16="http://schemas.microsoft.com/office/drawing/2014/main" id="{F00EC8F8-D73E-94C5-2A64-838862C2D35A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AC810429-5995-1F6B-1956-177350C96C4C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27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75415629-7B8C-FE54-B04E-EC6A53D1E452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28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F0D3C367-D903-C380-2779-1335A9ABC100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29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ED63B2BC-318E-237B-9C5D-7A4FFEAB2B66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0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5A5976CC-D1D6-7764-BD0E-EC03FBE1323A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  <a:endParaRPr lang="fa-IR" sz="18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6313BD-7BC2-55E8-9F20-1C135439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مصوبات جلسه اردیبهشت ماه معاونین پژوهشی</a:t>
            </a:r>
            <a:endParaRPr lang="en-US" dirty="0"/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13FCD655-8ED1-0DC2-9BE2-BF4D6BB4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15</a:t>
            </a:fld>
            <a:endParaRPr lang="fa-IR" dirty="0"/>
          </a:p>
        </p:txBody>
      </p:sp>
      <p:grpSp>
        <p:nvGrpSpPr>
          <p:cNvPr id="59" name="Google Shape;1541;p38">
            <a:extLst>
              <a:ext uri="{FF2B5EF4-FFF2-40B4-BE49-F238E27FC236}">
                <a16:creationId xmlns:a16="http://schemas.microsoft.com/office/drawing/2014/main" id="{C2A52567-BE69-72FB-D0C7-3DABBD3019B0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71" name="Google Shape;1542;p38">
              <a:extLst>
                <a:ext uri="{FF2B5EF4-FFF2-40B4-BE49-F238E27FC236}">
                  <a16:creationId xmlns:a16="http://schemas.microsoft.com/office/drawing/2014/main" id="{C46C18F4-328E-7D33-7008-EF4923303A59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2" name="Google Shape;1543;p38">
              <a:extLst>
                <a:ext uri="{FF2B5EF4-FFF2-40B4-BE49-F238E27FC236}">
                  <a16:creationId xmlns:a16="http://schemas.microsoft.com/office/drawing/2014/main" id="{4E8D0195-EF94-09B7-643D-BCE80BC56932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3" name="Google Shape;1544;p38">
              <a:extLst>
                <a:ext uri="{FF2B5EF4-FFF2-40B4-BE49-F238E27FC236}">
                  <a16:creationId xmlns:a16="http://schemas.microsoft.com/office/drawing/2014/main" id="{B50CDCEC-0C67-B98A-54F9-FA4FC40EB602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4" name="Google Shape;1545;p38">
              <a:extLst>
                <a:ext uri="{FF2B5EF4-FFF2-40B4-BE49-F238E27FC236}">
                  <a16:creationId xmlns:a16="http://schemas.microsoft.com/office/drawing/2014/main" id="{D55EBBFE-C804-2003-0CDD-EE4A8958F12E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FBA027F-05D5-4920-0381-97D5AF94DD0C}"/>
              </a:ext>
            </a:extLst>
          </p:cNvPr>
          <p:cNvSpPr txBox="1"/>
          <p:nvPr/>
        </p:nvSpPr>
        <p:spPr>
          <a:xfrm>
            <a:off x="887894" y="1861604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sp>
        <p:nvSpPr>
          <p:cNvPr id="35" name="Google Shape;810;p26">
            <a:extLst>
              <a:ext uri="{FF2B5EF4-FFF2-40B4-BE49-F238E27FC236}">
                <a16:creationId xmlns:a16="http://schemas.microsoft.com/office/drawing/2014/main" id="{FD03313E-6AA6-1353-CDCC-1C32E0ADF089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0B62D8A-B223-D58D-DD0A-2599A84409C8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CEB0DFB1-637D-6461-63F8-8B8C0EB788D6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7393A31B-B369-E3BE-A4E0-9F59E2BF4B9D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17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047D47C-0C3A-4F7D-5527-9973CBEFB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0225" y="2164120"/>
            <a:ext cx="1353570" cy="1363347"/>
          </a:xfrm>
          <a:prstGeom prst="rect">
            <a:avLst/>
          </a:prstGeom>
        </p:spPr>
      </p:pic>
      <p:grpSp>
        <p:nvGrpSpPr>
          <p:cNvPr id="31" name="Google Shape;750;p26">
            <a:extLst>
              <a:ext uri="{FF2B5EF4-FFF2-40B4-BE49-F238E27FC236}">
                <a16:creationId xmlns:a16="http://schemas.microsoft.com/office/drawing/2014/main" id="{B5E03435-EA8B-DC52-16EB-CE0E0D90526D}"/>
              </a:ext>
            </a:extLst>
          </p:cNvPr>
          <p:cNvGrpSpPr/>
          <p:nvPr/>
        </p:nvGrpSpPr>
        <p:grpSpPr>
          <a:xfrm>
            <a:off x="7696834" y="3800992"/>
            <a:ext cx="822960" cy="822960"/>
            <a:chOff x="2263707" y="2469598"/>
            <a:chExt cx="1172060" cy="1027291"/>
          </a:xfrm>
        </p:grpSpPr>
        <p:sp>
          <p:nvSpPr>
            <p:cNvPr id="33" name="Google Shape;751;p26">
              <a:extLst>
                <a:ext uri="{FF2B5EF4-FFF2-40B4-BE49-F238E27FC236}">
                  <a16:creationId xmlns:a16="http://schemas.microsoft.com/office/drawing/2014/main" id="{F8C0E975-6745-A14A-CB71-470493EDBB28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4" name="Google Shape;752;p26">
              <a:extLst>
                <a:ext uri="{FF2B5EF4-FFF2-40B4-BE49-F238E27FC236}">
                  <a16:creationId xmlns:a16="http://schemas.microsoft.com/office/drawing/2014/main" id="{8B1398F1-FB96-1178-3C14-7B9E52233194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754;p26">
              <a:extLst>
                <a:ext uri="{FF2B5EF4-FFF2-40B4-BE49-F238E27FC236}">
                  <a16:creationId xmlns:a16="http://schemas.microsoft.com/office/drawing/2014/main" id="{4E5744F7-8466-14A1-FAD6-08CB1CAD2E40}"/>
                </a:ext>
              </a:extLst>
            </p:cNvPr>
            <p:cNvSpPr/>
            <p:nvPr/>
          </p:nvSpPr>
          <p:spPr>
            <a:xfrm>
              <a:off x="2427778" y="2561216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2" name="Google Shape;756;p26">
            <a:extLst>
              <a:ext uri="{FF2B5EF4-FFF2-40B4-BE49-F238E27FC236}">
                <a16:creationId xmlns:a16="http://schemas.microsoft.com/office/drawing/2014/main" id="{67EB7B99-FE94-F5FA-3432-A26D28D17414}"/>
              </a:ext>
            </a:extLst>
          </p:cNvPr>
          <p:cNvGrpSpPr/>
          <p:nvPr/>
        </p:nvGrpSpPr>
        <p:grpSpPr>
          <a:xfrm>
            <a:off x="7975226" y="4866089"/>
            <a:ext cx="822960" cy="822960"/>
            <a:chOff x="603791" y="3206179"/>
            <a:chExt cx="1041613" cy="1026879"/>
          </a:xfrm>
        </p:grpSpPr>
        <p:sp>
          <p:nvSpPr>
            <p:cNvPr id="44" name="Google Shape;757;p26">
              <a:extLst>
                <a:ext uri="{FF2B5EF4-FFF2-40B4-BE49-F238E27FC236}">
                  <a16:creationId xmlns:a16="http://schemas.microsoft.com/office/drawing/2014/main" id="{BB23C5F9-2186-8C7F-8D9E-E2F635708DA3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6" name="Google Shape;758;p26">
              <a:extLst>
                <a:ext uri="{FF2B5EF4-FFF2-40B4-BE49-F238E27FC236}">
                  <a16:creationId xmlns:a16="http://schemas.microsoft.com/office/drawing/2014/main" id="{C06D63AC-E6FE-7703-3D09-8BAFB8FAFB7A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7" name="Google Shape;760;p26">
              <a:extLst>
                <a:ext uri="{FF2B5EF4-FFF2-40B4-BE49-F238E27FC236}">
                  <a16:creationId xmlns:a16="http://schemas.microsoft.com/office/drawing/2014/main" id="{38536BCF-7115-252F-4E3B-DFAC48AD23BE}"/>
                </a:ext>
              </a:extLst>
            </p:cNvPr>
            <p:cNvSpPr/>
            <p:nvPr/>
          </p:nvSpPr>
          <p:spPr>
            <a:xfrm>
              <a:off x="702639" y="3297590"/>
              <a:ext cx="843916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8" name="Google Shape;767;p26">
            <a:extLst>
              <a:ext uri="{FF2B5EF4-FFF2-40B4-BE49-F238E27FC236}">
                <a16:creationId xmlns:a16="http://schemas.microsoft.com/office/drawing/2014/main" id="{2FB8DA8A-5D35-4C45-2E50-9F5D44941199}"/>
              </a:ext>
            </a:extLst>
          </p:cNvPr>
          <p:cNvGrpSpPr/>
          <p:nvPr/>
        </p:nvGrpSpPr>
        <p:grpSpPr>
          <a:xfrm>
            <a:off x="7680033" y="2652523"/>
            <a:ext cx="822960" cy="822960"/>
            <a:chOff x="5753384" y="2469598"/>
            <a:chExt cx="1126909" cy="1026562"/>
          </a:xfrm>
        </p:grpSpPr>
        <p:sp>
          <p:nvSpPr>
            <p:cNvPr id="49" name="Google Shape;768;p26">
              <a:extLst>
                <a:ext uri="{FF2B5EF4-FFF2-40B4-BE49-F238E27FC236}">
                  <a16:creationId xmlns:a16="http://schemas.microsoft.com/office/drawing/2014/main" id="{DD853676-608A-FB2A-5846-917A965CFC3E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0" name="Google Shape;769;p26">
              <a:extLst>
                <a:ext uri="{FF2B5EF4-FFF2-40B4-BE49-F238E27FC236}">
                  <a16:creationId xmlns:a16="http://schemas.microsoft.com/office/drawing/2014/main" id="{EEA73EB6-5847-11D6-0AB9-114DE5291DAF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1" name="Google Shape;771;p26">
              <a:extLst>
                <a:ext uri="{FF2B5EF4-FFF2-40B4-BE49-F238E27FC236}">
                  <a16:creationId xmlns:a16="http://schemas.microsoft.com/office/drawing/2014/main" id="{5B4E935A-463F-F5F6-7F47-646BA3866B2B}"/>
                </a:ext>
              </a:extLst>
            </p:cNvPr>
            <p:cNvSpPr/>
            <p:nvPr/>
          </p:nvSpPr>
          <p:spPr>
            <a:xfrm>
              <a:off x="5894880" y="2560851"/>
              <a:ext cx="843916" cy="84405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2" name="Google Shape;773;p26">
            <a:extLst>
              <a:ext uri="{FF2B5EF4-FFF2-40B4-BE49-F238E27FC236}">
                <a16:creationId xmlns:a16="http://schemas.microsoft.com/office/drawing/2014/main" id="{61E07B1B-073C-A7C7-E8AD-D9454224BF05}"/>
              </a:ext>
            </a:extLst>
          </p:cNvPr>
          <p:cNvGrpSpPr/>
          <p:nvPr/>
        </p:nvGrpSpPr>
        <p:grpSpPr>
          <a:xfrm>
            <a:off x="7981526" y="1524015"/>
            <a:ext cx="822960" cy="822960"/>
            <a:chOff x="7476543" y="3206179"/>
            <a:chExt cx="1063665" cy="1027038"/>
          </a:xfrm>
        </p:grpSpPr>
        <p:sp>
          <p:nvSpPr>
            <p:cNvPr id="53" name="Google Shape;774;p26">
              <a:extLst>
                <a:ext uri="{FF2B5EF4-FFF2-40B4-BE49-F238E27FC236}">
                  <a16:creationId xmlns:a16="http://schemas.microsoft.com/office/drawing/2014/main" id="{4CFCB7FB-624D-1667-B942-C4B296724B3C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4" name="Google Shape;775;p26">
              <a:extLst>
                <a:ext uri="{FF2B5EF4-FFF2-40B4-BE49-F238E27FC236}">
                  <a16:creationId xmlns:a16="http://schemas.microsoft.com/office/drawing/2014/main" id="{98E1239E-22DF-0EE9-9C05-58F102E95980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5" name="Google Shape;777;p26">
              <a:extLst>
                <a:ext uri="{FF2B5EF4-FFF2-40B4-BE49-F238E27FC236}">
                  <a16:creationId xmlns:a16="http://schemas.microsoft.com/office/drawing/2014/main" id="{8124BADC-D108-BEF2-19F0-29E765D5DE51}"/>
                </a:ext>
              </a:extLst>
            </p:cNvPr>
            <p:cNvSpPr/>
            <p:nvPr/>
          </p:nvSpPr>
          <p:spPr>
            <a:xfrm>
              <a:off x="7586416" y="3297670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56" name="Google Shape;794;p26">
            <a:extLst>
              <a:ext uri="{FF2B5EF4-FFF2-40B4-BE49-F238E27FC236}">
                <a16:creationId xmlns:a16="http://schemas.microsoft.com/office/drawing/2014/main" id="{1B44A33C-AD55-4D95-7550-990A4948BA0C}"/>
              </a:ext>
            </a:extLst>
          </p:cNvPr>
          <p:cNvSpPr/>
          <p:nvPr/>
        </p:nvSpPr>
        <p:spPr>
          <a:xfrm>
            <a:off x="1065431" y="3791275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وضعیت ثبت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پروپوزال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 همراه اسامی دستیاران تخصص و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فوق‌تخصص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در گروه به اشتراک گذاشته شد. </a:t>
            </a:r>
          </a:p>
        </p:txBody>
      </p:sp>
      <p:sp>
        <p:nvSpPr>
          <p:cNvPr id="57" name="Google Shape;802;p26">
            <a:extLst>
              <a:ext uri="{FF2B5EF4-FFF2-40B4-BE49-F238E27FC236}">
                <a16:creationId xmlns:a16="http://schemas.microsoft.com/office/drawing/2014/main" id="{83A3EE4D-12B8-3376-D520-4E965D73618A}"/>
              </a:ext>
            </a:extLst>
          </p:cNvPr>
          <p:cNvSpPr/>
          <p:nvPr/>
        </p:nvSpPr>
        <p:spPr>
          <a:xfrm flipH="1">
            <a:off x="1054309" y="2625403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ساماندهی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پایان‌نامه‌های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پزشکی عمومی و اعلام عناوین پیشنهادی</a:t>
            </a:r>
          </a:p>
        </p:txBody>
      </p:sp>
      <p:sp>
        <p:nvSpPr>
          <p:cNvPr id="58" name="Google Shape;806;p26">
            <a:extLst>
              <a:ext uri="{FF2B5EF4-FFF2-40B4-BE49-F238E27FC236}">
                <a16:creationId xmlns:a16="http://schemas.microsoft.com/office/drawing/2014/main" id="{9E211F06-2859-54AF-31BA-AC2C43923568}"/>
              </a:ext>
            </a:extLst>
          </p:cNvPr>
          <p:cNvSpPr/>
          <p:nvPr/>
        </p:nvSpPr>
        <p:spPr>
          <a:xfrm>
            <a:off x="1354353" y="4857394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اعلام لغو بخشنامه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آیین‌نامه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تشویقی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فعالیت‌های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پژوهشی دانشجویان پزشکی عمومی</a:t>
            </a:r>
          </a:p>
        </p:txBody>
      </p:sp>
      <p:sp>
        <p:nvSpPr>
          <p:cNvPr id="81" name="Google Shape;811;p26">
            <a:extLst>
              <a:ext uri="{FF2B5EF4-FFF2-40B4-BE49-F238E27FC236}">
                <a16:creationId xmlns:a16="http://schemas.microsoft.com/office/drawing/2014/main" id="{20FC1D0D-70DF-92B2-92A1-92939D8C7F08}"/>
              </a:ext>
            </a:extLst>
          </p:cNvPr>
          <p:cNvSpPr/>
          <p:nvPr/>
        </p:nvSpPr>
        <p:spPr>
          <a:xfrm flipH="1">
            <a:off x="1371600" y="1538383"/>
            <a:ext cx="6510124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ارائه نمودار پیشرفت وضعیت ثبت و دفاع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پروپوزال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دستیاران تخصص و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وفوق‌تخصص</a:t>
            </a:r>
            <a:endParaRPr lang="fa-IR" sz="16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661A0C1E-202C-DE64-906C-02DCC2AAA6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7803" y="1631768"/>
            <a:ext cx="548640" cy="5486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3016BA1-5ABC-7435-1FCF-9B0F95C2E0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24459" y="2754609"/>
            <a:ext cx="548640" cy="5486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A188F15-A2FB-F700-4A7F-7219FB1699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4216" y="3892300"/>
            <a:ext cx="548640" cy="5486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EE48AAC-E9E9-1531-F6E7-E6CFFAB63D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6998" y="498619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56" grpId="0" animBg="1"/>
      <p:bldP spid="57" grpId="0" animBg="1"/>
      <p:bldP spid="58" grpId="0" animBg="1"/>
      <p:bldP spid="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9F38D-546B-06F4-6691-66168891F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4FF9BF-58AE-8D6E-E4CB-69A7396A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D077EAF-C791-10B2-39D4-40300FC6F739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3DE796CD-8756-D512-152A-6565B5E93C1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6" name="Google Shape;729;p26">
              <a:extLst>
                <a:ext uri="{FF2B5EF4-FFF2-40B4-BE49-F238E27FC236}">
                  <a16:creationId xmlns:a16="http://schemas.microsoft.com/office/drawing/2014/main" id="{5DA4CE7E-AA43-BEAD-263E-5349C030A97E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" name="Google Shape;730;p26">
              <a:extLst>
                <a:ext uri="{FF2B5EF4-FFF2-40B4-BE49-F238E27FC236}">
                  <a16:creationId xmlns:a16="http://schemas.microsoft.com/office/drawing/2014/main" id="{D875B926-4775-5C97-C4EE-250BEDEA18FB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" name="Google Shape;731;p26">
              <a:extLst>
                <a:ext uri="{FF2B5EF4-FFF2-40B4-BE49-F238E27FC236}">
                  <a16:creationId xmlns:a16="http://schemas.microsoft.com/office/drawing/2014/main" id="{162C3416-2CA4-EE95-D2CB-EC2EB0AFE692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9" name="Google Shape;732;p26">
            <a:extLst>
              <a:ext uri="{FF2B5EF4-FFF2-40B4-BE49-F238E27FC236}">
                <a16:creationId xmlns:a16="http://schemas.microsoft.com/office/drawing/2014/main" id="{AC513E0B-88B5-FCBD-32A3-730099F2511D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0" name="Google Shape;733;p26">
              <a:extLst>
                <a:ext uri="{FF2B5EF4-FFF2-40B4-BE49-F238E27FC236}">
                  <a16:creationId xmlns:a16="http://schemas.microsoft.com/office/drawing/2014/main" id="{D69CCE13-412D-8B71-7B63-A9E0757DF265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" name="Google Shape;734;p26">
              <a:extLst>
                <a:ext uri="{FF2B5EF4-FFF2-40B4-BE49-F238E27FC236}">
                  <a16:creationId xmlns:a16="http://schemas.microsoft.com/office/drawing/2014/main" id="{66B86FEA-B7C5-5753-9D80-AB51586BAE9F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735;p26">
              <a:extLst>
                <a:ext uri="{FF2B5EF4-FFF2-40B4-BE49-F238E27FC236}">
                  <a16:creationId xmlns:a16="http://schemas.microsoft.com/office/drawing/2014/main" id="{B3640399-D5DB-BC0A-53EF-AA4BB91523D7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" name="Google Shape;736;p26">
            <a:extLst>
              <a:ext uri="{FF2B5EF4-FFF2-40B4-BE49-F238E27FC236}">
                <a16:creationId xmlns:a16="http://schemas.microsoft.com/office/drawing/2014/main" id="{A7949E9D-D3AD-ECF4-352F-921C687A5E67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4" name="Google Shape;737;p26">
              <a:extLst>
                <a:ext uri="{FF2B5EF4-FFF2-40B4-BE49-F238E27FC236}">
                  <a16:creationId xmlns:a16="http://schemas.microsoft.com/office/drawing/2014/main" id="{373A847A-B2A0-A628-1435-E0262489BF2E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5" name="Google Shape;738;p26">
              <a:extLst>
                <a:ext uri="{FF2B5EF4-FFF2-40B4-BE49-F238E27FC236}">
                  <a16:creationId xmlns:a16="http://schemas.microsoft.com/office/drawing/2014/main" id="{0B769E65-C7BC-E5EC-41DE-C451F237CFB1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6" name="Google Shape;739;p26">
                <a:extLst>
                  <a:ext uri="{FF2B5EF4-FFF2-40B4-BE49-F238E27FC236}">
                    <a16:creationId xmlns:a16="http://schemas.microsoft.com/office/drawing/2014/main" id="{885EED88-F4E5-5461-B032-474D694B71BA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7" name="Google Shape;740;p26">
                <a:extLst>
                  <a:ext uri="{FF2B5EF4-FFF2-40B4-BE49-F238E27FC236}">
                    <a16:creationId xmlns:a16="http://schemas.microsoft.com/office/drawing/2014/main" id="{410142D6-F2CC-93E7-DECB-D711FA9E5CA4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8" name="Google Shape;741;p26">
            <a:extLst>
              <a:ext uri="{FF2B5EF4-FFF2-40B4-BE49-F238E27FC236}">
                <a16:creationId xmlns:a16="http://schemas.microsoft.com/office/drawing/2014/main" id="{B9FC10E8-450A-AE75-60A4-17966EF66BE2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9" name="Google Shape;742;p26">
              <a:extLst>
                <a:ext uri="{FF2B5EF4-FFF2-40B4-BE49-F238E27FC236}">
                  <a16:creationId xmlns:a16="http://schemas.microsoft.com/office/drawing/2014/main" id="{610F6F02-C968-F17F-CFE9-4DD2EB9135F2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Google Shape;743;p26">
              <a:extLst>
                <a:ext uri="{FF2B5EF4-FFF2-40B4-BE49-F238E27FC236}">
                  <a16:creationId xmlns:a16="http://schemas.microsoft.com/office/drawing/2014/main" id="{491FB2CD-E904-C003-D88B-715A7B878B3D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44;p26">
              <a:extLst>
                <a:ext uri="{FF2B5EF4-FFF2-40B4-BE49-F238E27FC236}">
                  <a16:creationId xmlns:a16="http://schemas.microsoft.com/office/drawing/2014/main" id="{F5D49719-CD2F-8263-9ABB-6BE8D9C00E6E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45;p26">
            <a:extLst>
              <a:ext uri="{FF2B5EF4-FFF2-40B4-BE49-F238E27FC236}">
                <a16:creationId xmlns:a16="http://schemas.microsoft.com/office/drawing/2014/main" id="{E8AD7E29-AE73-0796-B2D4-0B959DAFE604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23" name="Google Shape;746;p26">
              <a:extLst>
                <a:ext uri="{FF2B5EF4-FFF2-40B4-BE49-F238E27FC236}">
                  <a16:creationId xmlns:a16="http://schemas.microsoft.com/office/drawing/2014/main" id="{CB6D2750-8B00-87B8-6488-3EC12542D6BE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4" name="Google Shape;747;p26">
              <a:extLst>
                <a:ext uri="{FF2B5EF4-FFF2-40B4-BE49-F238E27FC236}">
                  <a16:creationId xmlns:a16="http://schemas.microsoft.com/office/drawing/2014/main" id="{BD5444CA-9B5F-166A-55F7-0F91F761062E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5" name="Google Shape;748;p26">
              <a:extLst>
                <a:ext uri="{FF2B5EF4-FFF2-40B4-BE49-F238E27FC236}">
                  <a16:creationId xmlns:a16="http://schemas.microsoft.com/office/drawing/2014/main" id="{3E6382CB-02BE-6EED-B64D-737FE880C3A8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802E67B6-06B2-AE92-1498-D8F1C1802DFA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27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5A5D0F3C-CF1E-934B-63F9-086E48515E50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28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D83A977E-920D-4E4C-BC5F-DC8E5A2405F0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29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2488B7B9-37F0-8B4F-3262-52CC311C8B74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0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504257DA-AC26-4F4F-CA31-26384E2F7AB6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  <a:endParaRPr lang="fa-IR" sz="18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13973D-60F7-F578-CCD2-C2857999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مصوبات جلسات شورای پژوهشی دانشکده</a:t>
            </a:r>
            <a:endParaRPr lang="en-US" dirty="0"/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640586C7-5E59-4B12-0F55-94AB43E0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16</a:t>
            </a:fld>
            <a:endParaRPr lang="fa-IR" dirty="0"/>
          </a:p>
        </p:txBody>
      </p:sp>
      <p:grpSp>
        <p:nvGrpSpPr>
          <p:cNvPr id="59" name="Google Shape;1541;p38">
            <a:extLst>
              <a:ext uri="{FF2B5EF4-FFF2-40B4-BE49-F238E27FC236}">
                <a16:creationId xmlns:a16="http://schemas.microsoft.com/office/drawing/2014/main" id="{70AB2E93-7BDD-1D34-7AE0-742F94BE0065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71" name="Google Shape;1542;p38">
              <a:extLst>
                <a:ext uri="{FF2B5EF4-FFF2-40B4-BE49-F238E27FC236}">
                  <a16:creationId xmlns:a16="http://schemas.microsoft.com/office/drawing/2014/main" id="{A7B3F889-3F08-764E-AB35-DDC5D6DA684A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2" name="Google Shape;1543;p38">
              <a:extLst>
                <a:ext uri="{FF2B5EF4-FFF2-40B4-BE49-F238E27FC236}">
                  <a16:creationId xmlns:a16="http://schemas.microsoft.com/office/drawing/2014/main" id="{8C264AAD-D6D5-1444-9B85-DEB679EDC59F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3" name="Google Shape;1544;p38">
              <a:extLst>
                <a:ext uri="{FF2B5EF4-FFF2-40B4-BE49-F238E27FC236}">
                  <a16:creationId xmlns:a16="http://schemas.microsoft.com/office/drawing/2014/main" id="{1A06211F-D3DC-31A8-271F-6B99BFE40FD9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4" name="Google Shape;1545;p38">
              <a:extLst>
                <a:ext uri="{FF2B5EF4-FFF2-40B4-BE49-F238E27FC236}">
                  <a16:creationId xmlns:a16="http://schemas.microsoft.com/office/drawing/2014/main" id="{015D708B-FBEB-408C-042C-8F65C8155FA7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4B436A9F-9C85-78E2-5EA2-EBF1AE76B7F4}"/>
              </a:ext>
            </a:extLst>
          </p:cNvPr>
          <p:cNvSpPr txBox="1"/>
          <p:nvPr/>
        </p:nvSpPr>
        <p:spPr>
          <a:xfrm>
            <a:off x="887894" y="1861604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sp>
        <p:nvSpPr>
          <p:cNvPr id="35" name="Google Shape;810;p26">
            <a:extLst>
              <a:ext uri="{FF2B5EF4-FFF2-40B4-BE49-F238E27FC236}">
                <a16:creationId xmlns:a16="http://schemas.microsoft.com/office/drawing/2014/main" id="{82A08EE7-C5D2-9F8E-59E7-3556A2D14831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201168-4551-AB8D-1ECD-7CDD24D41A5C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91EBC45B-4D52-1D2F-0A3B-4E158EA0A7E8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AF180D96-315F-BDA0-FF18-8A383D4B8008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17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456EDA7-A167-BF2D-E88B-D7B663B97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0225" y="2164120"/>
            <a:ext cx="1353570" cy="1363347"/>
          </a:xfrm>
          <a:prstGeom prst="rect">
            <a:avLst/>
          </a:prstGeom>
        </p:spPr>
      </p:pic>
      <p:grpSp>
        <p:nvGrpSpPr>
          <p:cNvPr id="31" name="Google Shape;750;p26">
            <a:extLst>
              <a:ext uri="{FF2B5EF4-FFF2-40B4-BE49-F238E27FC236}">
                <a16:creationId xmlns:a16="http://schemas.microsoft.com/office/drawing/2014/main" id="{3C4F1BC7-715C-CA6B-2B91-A480F7A0563D}"/>
              </a:ext>
            </a:extLst>
          </p:cNvPr>
          <p:cNvGrpSpPr/>
          <p:nvPr/>
        </p:nvGrpSpPr>
        <p:grpSpPr>
          <a:xfrm>
            <a:off x="7696834" y="3800992"/>
            <a:ext cx="822960" cy="822960"/>
            <a:chOff x="2263707" y="2469598"/>
            <a:chExt cx="1172060" cy="1027291"/>
          </a:xfrm>
        </p:grpSpPr>
        <p:sp>
          <p:nvSpPr>
            <p:cNvPr id="33" name="Google Shape;751;p26">
              <a:extLst>
                <a:ext uri="{FF2B5EF4-FFF2-40B4-BE49-F238E27FC236}">
                  <a16:creationId xmlns:a16="http://schemas.microsoft.com/office/drawing/2014/main" id="{F1DBF82F-E533-2569-9B42-A6E3A8CF2F04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4" name="Google Shape;752;p26">
              <a:extLst>
                <a:ext uri="{FF2B5EF4-FFF2-40B4-BE49-F238E27FC236}">
                  <a16:creationId xmlns:a16="http://schemas.microsoft.com/office/drawing/2014/main" id="{A1B0A000-E5BA-76FE-F53F-692FC965D563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754;p26">
              <a:extLst>
                <a:ext uri="{FF2B5EF4-FFF2-40B4-BE49-F238E27FC236}">
                  <a16:creationId xmlns:a16="http://schemas.microsoft.com/office/drawing/2014/main" id="{70EB7F23-A033-621C-73F8-0E1BFA87ADD5}"/>
                </a:ext>
              </a:extLst>
            </p:cNvPr>
            <p:cNvSpPr/>
            <p:nvPr/>
          </p:nvSpPr>
          <p:spPr>
            <a:xfrm>
              <a:off x="2427778" y="2561216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2" name="Google Shape;756;p26">
            <a:extLst>
              <a:ext uri="{FF2B5EF4-FFF2-40B4-BE49-F238E27FC236}">
                <a16:creationId xmlns:a16="http://schemas.microsoft.com/office/drawing/2014/main" id="{97FB1A74-C697-6F0F-2775-9A12B7296FB8}"/>
              </a:ext>
            </a:extLst>
          </p:cNvPr>
          <p:cNvGrpSpPr/>
          <p:nvPr/>
        </p:nvGrpSpPr>
        <p:grpSpPr>
          <a:xfrm>
            <a:off x="7975226" y="4866089"/>
            <a:ext cx="822960" cy="822960"/>
            <a:chOff x="603791" y="3206179"/>
            <a:chExt cx="1041613" cy="1026879"/>
          </a:xfrm>
        </p:grpSpPr>
        <p:sp>
          <p:nvSpPr>
            <p:cNvPr id="44" name="Google Shape;757;p26">
              <a:extLst>
                <a:ext uri="{FF2B5EF4-FFF2-40B4-BE49-F238E27FC236}">
                  <a16:creationId xmlns:a16="http://schemas.microsoft.com/office/drawing/2014/main" id="{DE6852BC-83C8-F369-0916-E7F1B7D9165F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6" name="Google Shape;758;p26">
              <a:extLst>
                <a:ext uri="{FF2B5EF4-FFF2-40B4-BE49-F238E27FC236}">
                  <a16:creationId xmlns:a16="http://schemas.microsoft.com/office/drawing/2014/main" id="{F6D2ACA6-8831-89CC-01BE-6AD26241170F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7" name="Google Shape;760;p26">
              <a:extLst>
                <a:ext uri="{FF2B5EF4-FFF2-40B4-BE49-F238E27FC236}">
                  <a16:creationId xmlns:a16="http://schemas.microsoft.com/office/drawing/2014/main" id="{D2ACB311-7E56-63FA-8802-A527142BE1B3}"/>
                </a:ext>
              </a:extLst>
            </p:cNvPr>
            <p:cNvSpPr/>
            <p:nvPr/>
          </p:nvSpPr>
          <p:spPr>
            <a:xfrm>
              <a:off x="702639" y="3297590"/>
              <a:ext cx="843916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8" name="Google Shape;767;p26">
            <a:extLst>
              <a:ext uri="{FF2B5EF4-FFF2-40B4-BE49-F238E27FC236}">
                <a16:creationId xmlns:a16="http://schemas.microsoft.com/office/drawing/2014/main" id="{1068869C-7FF5-5679-7EDA-48EC528C2348}"/>
              </a:ext>
            </a:extLst>
          </p:cNvPr>
          <p:cNvGrpSpPr/>
          <p:nvPr/>
        </p:nvGrpSpPr>
        <p:grpSpPr>
          <a:xfrm>
            <a:off x="7680033" y="2652523"/>
            <a:ext cx="822960" cy="822960"/>
            <a:chOff x="5753384" y="2469598"/>
            <a:chExt cx="1126909" cy="1026562"/>
          </a:xfrm>
        </p:grpSpPr>
        <p:sp>
          <p:nvSpPr>
            <p:cNvPr id="49" name="Google Shape;768;p26">
              <a:extLst>
                <a:ext uri="{FF2B5EF4-FFF2-40B4-BE49-F238E27FC236}">
                  <a16:creationId xmlns:a16="http://schemas.microsoft.com/office/drawing/2014/main" id="{28C60E3D-2055-5D29-2691-C39899081835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0" name="Google Shape;769;p26">
              <a:extLst>
                <a:ext uri="{FF2B5EF4-FFF2-40B4-BE49-F238E27FC236}">
                  <a16:creationId xmlns:a16="http://schemas.microsoft.com/office/drawing/2014/main" id="{D451140E-1B52-6DE2-A6E2-B0378F217466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1" name="Google Shape;771;p26">
              <a:extLst>
                <a:ext uri="{FF2B5EF4-FFF2-40B4-BE49-F238E27FC236}">
                  <a16:creationId xmlns:a16="http://schemas.microsoft.com/office/drawing/2014/main" id="{C631D771-EFCA-9E14-D933-A9DD75B31B3A}"/>
                </a:ext>
              </a:extLst>
            </p:cNvPr>
            <p:cNvSpPr/>
            <p:nvPr/>
          </p:nvSpPr>
          <p:spPr>
            <a:xfrm>
              <a:off x="5894880" y="2560851"/>
              <a:ext cx="843916" cy="84405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2" name="Google Shape;773;p26">
            <a:extLst>
              <a:ext uri="{FF2B5EF4-FFF2-40B4-BE49-F238E27FC236}">
                <a16:creationId xmlns:a16="http://schemas.microsoft.com/office/drawing/2014/main" id="{4B0DD6FF-FA02-3A91-BA6A-D9CBEDA9E07D}"/>
              </a:ext>
            </a:extLst>
          </p:cNvPr>
          <p:cNvGrpSpPr/>
          <p:nvPr/>
        </p:nvGrpSpPr>
        <p:grpSpPr>
          <a:xfrm>
            <a:off x="7981526" y="1524015"/>
            <a:ext cx="822960" cy="822960"/>
            <a:chOff x="7476543" y="3206179"/>
            <a:chExt cx="1063665" cy="1027038"/>
          </a:xfrm>
        </p:grpSpPr>
        <p:sp>
          <p:nvSpPr>
            <p:cNvPr id="53" name="Google Shape;774;p26">
              <a:extLst>
                <a:ext uri="{FF2B5EF4-FFF2-40B4-BE49-F238E27FC236}">
                  <a16:creationId xmlns:a16="http://schemas.microsoft.com/office/drawing/2014/main" id="{64BA0B15-4CC8-9A04-62E4-705B22653079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4" name="Google Shape;775;p26">
              <a:extLst>
                <a:ext uri="{FF2B5EF4-FFF2-40B4-BE49-F238E27FC236}">
                  <a16:creationId xmlns:a16="http://schemas.microsoft.com/office/drawing/2014/main" id="{E060FBE5-F070-A1FD-FEEA-AF79EDE5395B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5" name="Google Shape;777;p26">
              <a:extLst>
                <a:ext uri="{FF2B5EF4-FFF2-40B4-BE49-F238E27FC236}">
                  <a16:creationId xmlns:a16="http://schemas.microsoft.com/office/drawing/2014/main" id="{A41FF29D-FEE3-A1E4-778D-207F50A699E5}"/>
                </a:ext>
              </a:extLst>
            </p:cNvPr>
            <p:cNvSpPr/>
            <p:nvPr/>
          </p:nvSpPr>
          <p:spPr>
            <a:xfrm>
              <a:off x="7586416" y="3297670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56" name="Google Shape;794;p26">
            <a:extLst>
              <a:ext uri="{FF2B5EF4-FFF2-40B4-BE49-F238E27FC236}">
                <a16:creationId xmlns:a16="http://schemas.microsoft.com/office/drawing/2014/main" id="{68C93E3C-E5EC-7B86-A41B-FF7A62FC294D}"/>
              </a:ext>
            </a:extLst>
          </p:cNvPr>
          <p:cNvSpPr/>
          <p:nvPr/>
        </p:nvSpPr>
        <p:spPr>
          <a:xfrm>
            <a:off x="1065431" y="3791275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rtl="1"/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6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طرح کمتر از سقف در جلسه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 بررسی و مصوب شد.</a:t>
            </a:r>
          </a:p>
        </p:txBody>
      </p:sp>
      <p:sp>
        <p:nvSpPr>
          <p:cNvPr id="57" name="Google Shape;802;p26">
            <a:extLst>
              <a:ext uri="{FF2B5EF4-FFF2-40B4-BE49-F238E27FC236}">
                <a16:creationId xmlns:a16="http://schemas.microsoft.com/office/drawing/2014/main" id="{6F28494D-B0FC-FC80-F265-7358C6CE00C4}"/>
              </a:ext>
            </a:extLst>
          </p:cNvPr>
          <p:cNvSpPr/>
          <p:nvPr/>
        </p:nvSpPr>
        <p:spPr>
          <a:xfrm flipH="1">
            <a:off x="1054309" y="2625403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مجموع هزینه مصوب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بهمن ماه: </a:t>
            </a: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27,537,190,461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</a:p>
        </p:txBody>
      </p:sp>
      <p:sp>
        <p:nvSpPr>
          <p:cNvPr id="58" name="Google Shape;806;p26">
            <a:extLst>
              <a:ext uri="{FF2B5EF4-FFF2-40B4-BE49-F238E27FC236}">
                <a16:creationId xmlns:a16="http://schemas.microsoft.com/office/drawing/2014/main" id="{255DF706-A5B8-61FF-7060-E8207B8DB794}"/>
              </a:ext>
            </a:extLst>
          </p:cNvPr>
          <p:cNvSpPr/>
          <p:nvPr/>
        </p:nvSpPr>
        <p:spPr>
          <a:xfrm>
            <a:off x="1354353" y="4857394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مجموع هزینه مصوب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بهمن ماه: </a:t>
            </a: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1,359,068,000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</a:p>
        </p:txBody>
      </p:sp>
      <p:sp>
        <p:nvSpPr>
          <p:cNvPr id="81" name="Google Shape;811;p26">
            <a:extLst>
              <a:ext uri="{FF2B5EF4-FFF2-40B4-BE49-F238E27FC236}">
                <a16:creationId xmlns:a16="http://schemas.microsoft.com/office/drawing/2014/main" id="{56C115B3-3B05-2B21-1A4C-CBCC52104B53}"/>
              </a:ext>
            </a:extLst>
          </p:cNvPr>
          <p:cNvSpPr/>
          <p:nvPr/>
        </p:nvSpPr>
        <p:spPr>
          <a:xfrm flipH="1">
            <a:off x="1371600" y="1538383"/>
            <a:ext cx="6510124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19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طرح بیشتر از سقف در جلسه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بهمن ماه بررسی و مصوب شد.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A9F2F04-2429-9F97-9CFA-92E869FEA9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7803" y="1631768"/>
            <a:ext cx="548640" cy="5486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5554E8AD-D733-3F62-DAC1-42792E6E4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24459" y="2754609"/>
            <a:ext cx="548640" cy="5486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0B547C8-8FF0-72C4-002A-3D1FA9863F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4216" y="3892300"/>
            <a:ext cx="548640" cy="5486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48E7787-024F-2248-47AC-222E14F234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6998" y="498619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56" grpId="0" animBg="1"/>
      <p:bldP spid="57" grpId="0" animBg="1"/>
      <p:bldP spid="58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C511A-DB31-9CF0-2BD8-345721367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C68F9-BDAC-2408-1BF7-9B65E927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E893D91-3D47-193A-5DB8-B13EC953D935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C7A3C280-BB7E-BD60-AC94-AB299320C965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6" name="Google Shape;729;p26">
              <a:extLst>
                <a:ext uri="{FF2B5EF4-FFF2-40B4-BE49-F238E27FC236}">
                  <a16:creationId xmlns:a16="http://schemas.microsoft.com/office/drawing/2014/main" id="{83DEF3EC-A090-1754-62EE-48AEDF8609D8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" name="Google Shape;730;p26">
              <a:extLst>
                <a:ext uri="{FF2B5EF4-FFF2-40B4-BE49-F238E27FC236}">
                  <a16:creationId xmlns:a16="http://schemas.microsoft.com/office/drawing/2014/main" id="{60518413-DEA4-0332-2196-A57897BDC5B3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" name="Google Shape;731;p26">
              <a:extLst>
                <a:ext uri="{FF2B5EF4-FFF2-40B4-BE49-F238E27FC236}">
                  <a16:creationId xmlns:a16="http://schemas.microsoft.com/office/drawing/2014/main" id="{B45C4655-51C5-41CA-4FC1-20403D654826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9" name="Google Shape;732;p26">
            <a:extLst>
              <a:ext uri="{FF2B5EF4-FFF2-40B4-BE49-F238E27FC236}">
                <a16:creationId xmlns:a16="http://schemas.microsoft.com/office/drawing/2014/main" id="{E8093A0B-F78E-06EC-18E3-64B0BE571619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0" name="Google Shape;733;p26">
              <a:extLst>
                <a:ext uri="{FF2B5EF4-FFF2-40B4-BE49-F238E27FC236}">
                  <a16:creationId xmlns:a16="http://schemas.microsoft.com/office/drawing/2014/main" id="{CE9A3D9D-5B03-A334-9FF2-9927424541AE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" name="Google Shape;734;p26">
              <a:extLst>
                <a:ext uri="{FF2B5EF4-FFF2-40B4-BE49-F238E27FC236}">
                  <a16:creationId xmlns:a16="http://schemas.microsoft.com/office/drawing/2014/main" id="{65B4100A-DDD9-62B0-D8C6-BA658938F807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735;p26">
              <a:extLst>
                <a:ext uri="{FF2B5EF4-FFF2-40B4-BE49-F238E27FC236}">
                  <a16:creationId xmlns:a16="http://schemas.microsoft.com/office/drawing/2014/main" id="{A8D673F3-F6FB-C6C3-74DC-BB025A605960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" name="Google Shape;736;p26">
            <a:extLst>
              <a:ext uri="{FF2B5EF4-FFF2-40B4-BE49-F238E27FC236}">
                <a16:creationId xmlns:a16="http://schemas.microsoft.com/office/drawing/2014/main" id="{61752C5B-8248-8E0C-6219-EE2410452F66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4" name="Google Shape;737;p26">
              <a:extLst>
                <a:ext uri="{FF2B5EF4-FFF2-40B4-BE49-F238E27FC236}">
                  <a16:creationId xmlns:a16="http://schemas.microsoft.com/office/drawing/2014/main" id="{17F43122-5A6C-E65A-7000-AD641B566037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5" name="Google Shape;738;p26">
              <a:extLst>
                <a:ext uri="{FF2B5EF4-FFF2-40B4-BE49-F238E27FC236}">
                  <a16:creationId xmlns:a16="http://schemas.microsoft.com/office/drawing/2014/main" id="{A55C7F25-B83C-A1D5-91EE-65DE5517FB4A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6" name="Google Shape;739;p26">
                <a:extLst>
                  <a:ext uri="{FF2B5EF4-FFF2-40B4-BE49-F238E27FC236}">
                    <a16:creationId xmlns:a16="http://schemas.microsoft.com/office/drawing/2014/main" id="{DA3B249F-B2AE-10DF-1A07-DDF9206FCDC1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7" name="Google Shape;740;p26">
                <a:extLst>
                  <a:ext uri="{FF2B5EF4-FFF2-40B4-BE49-F238E27FC236}">
                    <a16:creationId xmlns:a16="http://schemas.microsoft.com/office/drawing/2014/main" id="{A4A7BE58-B6D4-4499-0E86-815F7D6CB844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8" name="Google Shape;741;p26">
            <a:extLst>
              <a:ext uri="{FF2B5EF4-FFF2-40B4-BE49-F238E27FC236}">
                <a16:creationId xmlns:a16="http://schemas.microsoft.com/office/drawing/2014/main" id="{35E74572-AA27-E936-29E2-996260F4A94A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9" name="Google Shape;742;p26">
              <a:extLst>
                <a:ext uri="{FF2B5EF4-FFF2-40B4-BE49-F238E27FC236}">
                  <a16:creationId xmlns:a16="http://schemas.microsoft.com/office/drawing/2014/main" id="{B8E9009C-44A0-57F3-FA61-87FE6BC3C78E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0" name="Google Shape;743;p26">
              <a:extLst>
                <a:ext uri="{FF2B5EF4-FFF2-40B4-BE49-F238E27FC236}">
                  <a16:creationId xmlns:a16="http://schemas.microsoft.com/office/drawing/2014/main" id="{ACCB9AA0-FC0E-2FE1-F470-4C997F13184C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44;p26">
              <a:extLst>
                <a:ext uri="{FF2B5EF4-FFF2-40B4-BE49-F238E27FC236}">
                  <a16:creationId xmlns:a16="http://schemas.microsoft.com/office/drawing/2014/main" id="{266313D9-C92B-3086-4356-AD558CA672F1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45;p26">
            <a:extLst>
              <a:ext uri="{FF2B5EF4-FFF2-40B4-BE49-F238E27FC236}">
                <a16:creationId xmlns:a16="http://schemas.microsoft.com/office/drawing/2014/main" id="{A1E877C2-8090-12F0-0E55-D6984C786E89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23" name="Google Shape;746;p26">
              <a:extLst>
                <a:ext uri="{FF2B5EF4-FFF2-40B4-BE49-F238E27FC236}">
                  <a16:creationId xmlns:a16="http://schemas.microsoft.com/office/drawing/2014/main" id="{B1743E2B-1032-24EC-9643-DD1618B68993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4" name="Google Shape;747;p26">
              <a:extLst>
                <a:ext uri="{FF2B5EF4-FFF2-40B4-BE49-F238E27FC236}">
                  <a16:creationId xmlns:a16="http://schemas.microsoft.com/office/drawing/2014/main" id="{78A7AA52-74FB-14EE-8C5C-94E2E3462C8E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5" name="Google Shape;748;p26">
              <a:extLst>
                <a:ext uri="{FF2B5EF4-FFF2-40B4-BE49-F238E27FC236}">
                  <a16:creationId xmlns:a16="http://schemas.microsoft.com/office/drawing/2014/main" id="{7F696B72-B2E3-8303-7FBF-57F963447831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2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F7081917-A96C-B728-EA59-82E7C795551E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27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8920F360-2963-AA57-1599-05F4C872610E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28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80D1D852-A878-792F-5925-908BAB373F45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29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D4F968F8-D950-0DD6-B5C8-3BA43F674236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0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97B9EB9B-21D9-2BEA-0D05-C0147FBF2047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  <a:endParaRPr lang="fa-IR" sz="18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C27A1C-C68C-89AF-4A39-0429A707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مصوبات جلسات شورای پژوهشی دانشکده</a:t>
            </a:r>
            <a:endParaRPr lang="en-US" dirty="0"/>
          </a:p>
        </p:txBody>
      </p:sp>
      <p:sp>
        <p:nvSpPr>
          <p:cNvPr id="161" name="Slide Number Placeholder 160">
            <a:extLst>
              <a:ext uri="{FF2B5EF4-FFF2-40B4-BE49-F238E27FC236}">
                <a16:creationId xmlns:a16="http://schemas.microsoft.com/office/drawing/2014/main" id="{6BA79498-3FFC-198C-5E30-3B5664DB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17</a:t>
            </a:fld>
            <a:endParaRPr lang="fa-IR" dirty="0"/>
          </a:p>
        </p:txBody>
      </p:sp>
      <p:grpSp>
        <p:nvGrpSpPr>
          <p:cNvPr id="59" name="Google Shape;1541;p38">
            <a:extLst>
              <a:ext uri="{FF2B5EF4-FFF2-40B4-BE49-F238E27FC236}">
                <a16:creationId xmlns:a16="http://schemas.microsoft.com/office/drawing/2014/main" id="{3BDCCA21-7DE1-84C8-0B4F-6B8A80C4ABCF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71" name="Google Shape;1542;p38">
              <a:extLst>
                <a:ext uri="{FF2B5EF4-FFF2-40B4-BE49-F238E27FC236}">
                  <a16:creationId xmlns:a16="http://schemas.microsoft.com/office/drawing/2014/main" id="{72812B6D-0B17-2100-01F1-7E456E1D0390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2" name="Google Shape;1543;p38">
              <a:extLst>
                <a:ext uri="{FF2B5EF4-FFF2-40B4-BE49-F238E27FC236}">
                  <a16:creationId xmlns:a16="http://schemas.microsoft.com/office/drawing/2014/main" id="{16D603E4-8042-0E03-B356-FFEF3AD998B9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3" name="Google Shape;1544;p38">
              <a:extLst>
                <a:ext uri="{FF2B5EF4-FFF2-40B4-BE49-F238E27FC236}">
                  <a16:creationId xmlns:a16="http://schemas.microsoft.com/office/drawing/2014/main" id="{A0966449-8890-0347-40F6-4E6F707D866C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74" name="Google Shape;1545;p38">
              <a:extLst>
                <a:ext uri="{FF2B5EF4-FFF2-40B4-BE49-F238E27FC236}">
                  <a16:creationId xmlns:a16="http://schemas.microsoft.com/office/drawing/2014/main" id="{52A310BE-CBC4-A42A-83C3-E0F7F06FCA14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79839124-2B9A-F16F-A06C-C147AD655CEF}"/>
              </a:ext>
            </a:extLst>
          </p:cNvPr>
          <p:cNvSpPr txBox="1"/>
          <p:nvPr/>
        </p:nvSpPr>
        <p:spPr>
          <a:xfrm>
            <a:off x="887894" y="1861604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sp>
        <p:nvSpPr>
          <p:cNvPr id="35" name="Google Shape;810;p26">
            <a:extLst>
              <a:ext uri="{FF2B5EF4-FFF2-40B4-BE49-F238E27FC236}">
                <a16:creationId xmlns:a16="http://schemas.microsoft.com/office/drawing/2014/main" id="{DA209710-1D5C-F464-C808-2B69448B8522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77B9A8-0ADC-00EF-CCED-066DD32ABE4F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0556461F-04CD-3503-0911-52EA2B0779F5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9947BDEA-2659-F189-3C81-05E4B7AD96C6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17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5E4B6EA-73F0-16D3-9248-725670013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0225" y="2164120"/>
            <a:ext cx="1353570" cy="1363347"/>
          </a:xfrm>
          <a:prstGeom prst="rect">
            <a:avLst/>
          </a:prstGeom>
        </p:spPr>
      </p:pic>
      <p:grpSp>
        <p:nvGrpSpPr>
          <p:cNvPr id="31" name="Google Shape;750;p26">
            <a:extLst>
              <a:ext uri="{FF2B5EF4-FFF2-40B4-BE49-F238E27FC236}">
                <a16:creationId xmlns:a16="http://schemas.microsoft.com/office/drawing/2014/main" id="{411A3522-F417-3645-01BB-490738EAD877}"/>
              </a:ext>
            </a:extLst>
          </p:cNvPr>
          <p:cNvGrpSpPr/>
          <p:nvPr/>
        </p:nvGrpSpPr>
        <p:grpSpPr>
          <a:xfrm>
            <a:off x="7696834" y="3800992"/>
            <a:ext cx="822960" cy="822960"/>
            <a:chOff x="2263707" y="2469598"/>
            <a:chExt cx="1172060" cy="1027291"/>
          </a:xfrm>
        </p:grpSpPr>
        <p:sp>
          <p:nvSpPr>
            <p:cNvPr id="33" name="Google Shape;751;p26">
              <a:extLst>
                <a:ext uri="{FF2B5EF4-FFF2-40B4-BE49-F238E27FC236}">
                  <a16:creationId xmlns:a16="http://schemas.microsoft.com/office/drawing/2014/main" id="{B3E9D9F7-2BE5-01B0-E9CD-0F8E0991B90B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4" name="Google Shape;752;p26">
              <a:extLst>
                <a:ext uri="{FF2B5EF4-FFF2-40B4-BE49-F238E27FC236}">
                  <a16:creationId xmlns:a16="http://schemas.microsoft.com/office/drawing/2014/main" id="{96C0E2E9-9280-94A9-E6CE-E60AC631DD1A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754;p26">
              <a:extLst>
                <a:ext uri="{FF2B5EF4-FFF2-40B4-BE49-F238E27FC236}">
                  <a16:creationId xmlns:a16="http://schemas.microsoft.com/office/drawing/2014/main" id="{16AC75A1-868A-1850-A937-3E7CE63668AB}"/>
                </a:ext>
              </a:extLst>
            </p:cNvPr>
            <p:cNvSpPr/>
            <p:nvPr/>
          </p:nvSpPr>
          <p:spPr>
            <a:xfrm>
              <a:off x="2427778" y="2561216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2" name="Google Shape;756;p26">
            <a:extLst>
              <a:ext uri="{FF2B5EF4-FFF2-40B4-BE49-F238E27FC236}">
                <a16:creationId xmlns:a16="http://schemas.microsoft.com/office/drawing/2014/main" id="{498CD88B-AB96-5429-C095-33EBA4E779CF}"/>
              </a:ext>
            </a:extLst>
          </p:cNvPr>
          <p:cNvGrpSpPr/>
          <p:nvPr/>
        </p:nvGrpSpPr>
        <p:grpSpPr>
          <a:xfrm>
            <a:off x="7975226" y="4866089"/>
            <a:ext cx="822960" cy="822960"/>
            <a:chOff x="603791" y="3206179"/>
            <a:chExt cx="1041613" cy="1026879"/>
          </a:xfrm>
        </p:grpSpPr>
        <p:sp>
          <p:nvSpPr>
            <p:cNvPr id="44" name="Google Shape;757;p26">
              <a:extLst>
                <a:ext uri="{FF2B5EF4-FFF2-40B4-BE49-F238E27FC236}">
                  <a16:creationId xmlns:a16="http://schemas.microsoft.com/office/drawing/2014/main" id="{2BC964A0-0F67-FAED-C669-0C0B0B6E32A9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6" name="Google Shape;758;p26">
              <a:extLst>
                <a:ext uri="{FF2B5EF4-FFF2-40B4-BE49-F238E27FC236}">
                  <a16:creationId xmlns:a16="http://schemas.microsoft.com/office/drawing/2014/main" id="{F980D154-E827-AE88-32D9-8BEA30208487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7" name="Google Shape;760;p26">
              <a:extLst>
                <a:ext uri="{FF2B5EF4-FFF2-40B4-BE49-F238E27FC236}">
                  <a16:creationId xmlns:a16="http://schemas.microsoft.com/office/drawing/2014/main" id="{5C9DCF2E-3930-0A7C-18B3-19DFF162DAB6}"/>
                </a:ext>
              </a:extLst>
            </p:cNvPr>
            <p:cNvSpPr/>
            <p:nvPr/>
          </p:nvSpPr>
          <p:spPr>
            <a:xfrm>
              <a:off x="702639" y="3297590"/>
              <a:ext cx="843916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8" name="Google Shape;767;p26">
            <a:extLst>
              <a:ext uri="{FF2B5EF4-FFF2-40B4-BE49-F238E27FC236}">
                <a16:creationId xmlns:a16="http://schemas.microsoft.com/office/drawing/2014/main" id="{812A3D6D-A27E-2A13-5C97-F13B186C00D3}"/>
              </a:ext>
            </a:extLst>
          </p:cNvPr>
          <p:cNvGrpSpPr/>
          <p:nvPr/>
        </p:nvGrpSpPr>
        <p:grpSpPr>
          <a:xfrm>
            <a:off x="7680033" y="2652523"/>
            <a:ext cx="822960" cy="822960"/>
            <a:chOff x="5753384" y="2469598"/>
            <a:chExt cx="1126909" cy="1026562"/>
          </a:xfrm>
        </p:grpSpPr>
        <p:sp>
          <p:nvSpPr>
            <p:cNvPr id="49" name="Google Shape;768;p26">
              <a:extLst>
                <a:ext uri="{FF2B5EF4-FFF2-40B4-BE49-F238E27FC236}">
                  <a16:creationId xmlns:a16="http://schemas.microsoft.com/office/drawing/2014/main" id="{A30C5FFF-444B-BAF4-FF9C-439605E2C4E1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0" name="Google Shape;769;p26">
              <a:extLst>
                <a:ext uri="{FF2B5EF4-FFF2-40B4-BE49-F238E27FC236}">
                  <a16:creationId xmlns:a16="http://schemas.microsoft.com/office/drawing/2014/main" id="{BF926340-E41D-D831-A111-5BCD19F6D7D7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1" name="Google Shape;771;p26">
              <a:extLst>
                <a:ext uri="{FF2B5EF4-FFF2-40B4-BE49-F238E27FC236}">
                  <a16:creationId xmlns:a16="http://schemas.microsoft.com/office/drawing/2014/main" id="{59A90482-AE00-264D-850B-54431E48B794}"/>
                </a:ext>
              </a:extLst>
            </p:cNvPr>
            <p:cNvSpPr/>
            <p:nvPr/>
          </p:nvSpPr>
          <p:spPr>
            <a:xfrm>
              <a:off x="5894880" y="2560851"/>
              <a:ext cx="843916" cy="84405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2" name="Google Shape;773;p26">
            <a:extLst>
              <a:ext uri="{FF2B5EF4-FFF2-40B4-BE49-F238E27FC236}">
                <a16:creationId xmlns:a16="http://schemas.microsoft.com/office/drawing/2014/main" id="{D7598926-5912-FB05-7B51-9C7B67198FF9}"/>
              </a:ext>
            </a:extLst>
          </p:cNvPr>
          <p:cNvGrpSpPr/>
          <p:nvPr/>
        </p:nvGrpSpPr>
        <p:grpSpPr>
          <a:xfrm>
            <a:off x="7981526" y="1524015"/>
            <a:ext cx="822960" cy="822960"/>
            <a:chOff x="7476543" y="3206179"/>
            <a:chExt cx="1063665" cy="1027038"/>
          </a:xfrm>
        </p:grpSpPr>
        <p:sp>
          <p:nvSpPr>
            <p:cNvPr id="53" name="Google Shape;774;p26">
              <a:extLst>
                <a:ext uri="{FF2B5EF4-FFF2-40B4-BE49-F238E27FC236}">
                  <a16:creationId xmlns:a16="http://schemas.microsoft.com/office/drawing/2014/main" id="{1CBC2D74-A4B4-4E34-4339-0F60C711A877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4" name="Google Shape;775;p26">
              <a:extLst>
                <a:ext uri="{FF2B5EF4-FFF2-40B4-BE49-F238E27FC236}">
                  <a16:creationId xmlns:a16="http://schemas.microsoft.com/office/drawing/2014/main" id="{14913053-41C1-F2F2-62CF-8A9E7EE739AD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5" name="Google Shape;777;p26">
              <a:extLst>
                <a:ext uri="{FF2B5EF4-FFF2-40B4-BE49-F238E27FC236}">
                  <a16:creationId xmlns:a16="http://schemas.microsoft.com/office/drawing/2014/main" id="{7CF606FA-46B1-500F-AFD9-4A22ABAD6FE8}"/>
                </a:ext>
              </a:extLst>
            </p:cNvPr>
            <p:cNvSpPr/>
            <p:nvPr/>
          </p:nvSpPr>
          <p:spPr>
            <a:xfrm>
              <a:off x="7586416" y="3297670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56" name="Google Shape;794;p26">
            <a:extLst>
              <a:ext uri="{FF2B5EF4-FFF2-40B4-BE49-F238E27FC236}">
                <a16:creationId xmlns:a16="http://schemas.microsoft.com/office/drawing/2014/main" id="{3A5B487A-3080-AEF5-3E8A-A9274988956A}"/>
              </a:ext>
            </a:extLst>
          </p:cNvPr>
          <p:cNvSpPr/>
          <p:nvPr/>
        </p:nvSpPr>
        <p:spPr>
          <a:xfrm>
            <a:off x="1065431" y="3791275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rtl="1"/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7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طرح کمتر از سقف در جلسه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خرداد ماه بررسی و مصوب شد.</a:t>
            </a:r>
          </a:p>
        </p:txBody>
      </p:sp>
      <p:sp>
        <p:nvSpPr>
          <p:cNvPr id="57" name="Google Shape;802;p26">
            <a:extLst>
              <a:ext uri="{FF2B5EF4-FFF2-40B4-BE49-F238E27FC236}">
                <a16:creationId xmlns:a16="http://schemas.microsoft.com/office/drawing/2014/main" id="{1A8845CE-FE1D-CE63-FC36-132469193E5D}"/>
              </a:ext>
            </a:extLst>
          </p:cNvPr>
          <p:cNvSpPr/>
          <p:nvPr/>
        </p:nvSpPr>
        <p:spPr>
          <a:xfrm flipH="1">
            <a:off x="1054309" y="2625403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مجموع هزینه مصوب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فروردین ماه: </a:t>
            </a: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28,351,704,050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</a:p>
        </p:txBody>
      </p:sp>
      <p:sp>
        <p:nvSpPr>
          <p:cNvPr id="58" name="Google Shape;806;p26">
            <a:extLst>
              <a:ext uri="{FF2B5EF4-FFF2-40B4-BE49-F238E27FC236}">
                <a16:creationId xmlns:a16="http://schemas.microsoft.com/office/drawing/2014/main" id="{4256952F-2926-59E7-A9F8-D863CA6CCCA2}"/>
              </a:ext>
            </a:extLst>
          </p:cNvPr>
          <p:cNvSpPr/>
          <p:nvPr/>
        </p:nvSpPr>
        <p:spPr>
          <a:xfrm>
            <a:off x="1354353" y="4857394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مجموع هزینه مصوب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بهمن ماه: </a:t>
            </a: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2,074,100,000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</a:p>
        </p:txBody>
      </p:sp>
      <p:sp>
        <p:nvSpPr>
          <p:cNvPr id="81" name="Google Shape;811;p26">
            <a:extLst>
              <a:ext uri="{FF2B5EF4-FFF2-40B4-BE49-F238E27FC236}">
                <a16:creationId xmlns:a16="http://schemas.microsoft.com/office/drawing/2014/main" id="{903CD654-B7C3-4588-BAD1-FFE5446A001A}"/>
              </a:ext>
            </a:extLst>
          </p:cNvPr>
          <p:cNvSpPr/>
          <p:nvPr/>
        </p:nvSpPr>
        <p:spPr>
          <a:xfrm flipH="1">
            <a:off x="1371600" y="1538383"/>
            <a:ext cx="6510124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20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طرح بیشتر از سقف و </a:t>
            </a:r>
            <a:r>
              <a:rPr lang="fa-IR" sz="1800" b="1" dirty="0">
                <a:solidFill>
                  <a:schemeClr val="bg1"/>
                </a:solidFill>
                <a:latin typeface="Shabnam" panose="020B0603030804020204" pitchFamily="34" charset="-78"/>
                <a:cs typeface="B Nazanin" panose="00000400000000000000" pitchFamily="2" charset="-78"/>
              </a:rPr>
              <a:t>3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طرح کمتر از سقف در جلسه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رنک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فروردین ماه بررسی و مصوب شد.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9C79A5D-ABFB-EC4A-19CD-A5899817EF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07803" y="1631768"/>
            <a:ext cx="548640" cy="5486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AF257CF-0DD7-E333-C3AB-1FC8816256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24459" y="2754609"/>
            <a:ext cx="548640" cy="5486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6F9A8CC-AAD9-CB4B-CA25-10BA51576C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4216" y="3892300"/>
            <a:ext cx="548640" cy="5486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144FCC4-7F76-24E5-21FB-6395CD7463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6998" y="498619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56" grpId="0" animBg="1"/>
      <p:bldP spid="57" grpId="0" animBg="1"/>
      <p:bldP spid="58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423C3C-8B79-8994-A39E-BB612CAA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254967C-3B3F-EEAE-B572-E4AF6810EB88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3349085" y="5338522"/>
            <a:ext cx="5597967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44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729" name="Google Shape;729;p26"/>
          <p:cNvSpPr/>
          <p:nvPr/>
        </p:nvSpPr>
        <p:spPr>
          <a:xfrm>
            <a:off x="6042771" y="3748163"/>
            <a:ext cx="141019" cy="141019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42771" y="3352864"/>
            <a:ext cx="141019" cy="141019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5911441" y="3536700"/>
            <a:ext cx="405032" cy="485209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301348" y="1566252"/>
            <a:ext cx="1589305" cy="1493594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000910" y="1346339"/>
            <a:ext cx="2190181" cy="1933421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301359" y="1518279"/>
            <a:ext cx="1589281" cy="158954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373210" y="1590703"/>
            <a:ext cx="1445578" cy="14452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5876108" y="1823364"/>
            <a:ext cx="439785" cy="97937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63231" y="4981624"/>
            <a:ext cx="86869" cy="76371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085282" y="4805452"/>
            <a:ext cx="86112" cy="76583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893576" y="4886788"/>
            <a:ext cx="226156" cy="243108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990253" y="4050640"/>
            <a:ext cx="793730" cy="766398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10072251" y="4138111"/>
            <a:ext cx="629735" cy="591455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10072243" y="4118913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100714" y="4147611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224477" y="4256541"/>
            <a:ext cx="354991" cy="301741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3956004" y="4156472"/>
            <a:ext cx="84641" cy="75870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877810" y="3956630"/>
            <a:ext cx="84641" cy="76556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877982" y="4046501"/>
            <a:ext cx="232125" cy="257896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3349085" y="3178567"/>
            <a:ext cx="874617" cy="766587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3458415" y="3266015"/>
            <a:ext cx="655957" cy="591692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3471518" y="3246934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3499989" y="3275632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265" y="3496142"/>
            <a:ext cx="64308" cy="185378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705781" y="3353544"/>
            <a:ext cx="272071" cy="351742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8172771" y="4158750"/>
            <a:ext cx="85379" cy="76630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234175" y="3953591"/>
            <a:ext cx="84622" cy="75874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8102382" y="4048734"/>
            <a:ext cx="232137" cy="258406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8001991" y="3176001"/>
            <a:ext cx="840924" cy="766043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8098967" y="3263283"/>
            <a:ext cx="646972" cy="591479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8107578" y="3244096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8136049" y="3272794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6" name="Google Shape;794;p26">
            <a:hlinkClick r:id="rId4" action="ppaction://hlinksldjump"/>
            <a:extLst>
              <a:ext uri="{FF2B5EF4-FFF2-40B4-BE49-F238E27FC236}">
                <a16:creationId xmlns:a16="http://schemas.microsoft.com/office/drawing/2014/main" id="{2CE9AF42-E2C9-8BD4-0DDC-C04AB14C5940}"/>
              </a:ext>
            </a:extLst>
          </p:cNvPr>
          <p:cNvSpPr/>
          <p:nvPr/>
        </p:nvSpPr>
        <p:spPr>
          <a:xfrm>
            <a:off x="2880317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1900" b="1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900" b="1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37" name="Google Shape;802;p26">
            <a:hlinkClick r:id="rId5" action="ppaction://hlinksldjump"/>
            <a:extLst>
              <a:ext uri="{FF2B5EF4-FFF2-40B4-BE49-F238E27FC236}">
                <a16:creationId xmlns:a16="http://schemas.microsoft.com/office/drawing/2014/main" id="{C20B62FD-03D9-15FF-B7BD-D771B0797C80}"/>
              </a:ext>
            </a:extLst>
          </p:cNvPr>
          <p:cNvSpPr/>
          <p:nvPr/>
        </p:nvSpPr>
        <p:spPr>
          <a:xfrm flipH="1">
            <a:off x="7458483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 معاونت</a:t>
            </a:r>
          </a:p>
        </p:txBody>
      </p:sp>
      <p:sp>
        <p:nvSpPr>
          <p:cNvPr id="38" name="Google Shape;806;p26">
            <a:hlinkClick r:id="rId6" action="ppaction://hlinksldjump"/>
            <a:extLst>
              <a:ext uri="{FF2B5EF4-FFF2-40B4-BE49-F238E27FC236}">
                <a16:creationId xmlns:a16="http://schemas.microsoft.com/office/drawing/2014/main" id="{D3E25979-0F94-1A62-8298-86D65FC2FC2A}"/>
              </a:ext>
            </a:extLst>
          </p:cNvPr>
          <p:cNvSpPr/>
          <p:nvPr/>
        </p:nvSpPr>
        <p:spPr>
          <a:xfrm>
            <a:off x="539029" y="32973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9" name="Google Shape;810;p26">
            <a:hlinkClick r:id="rId7" action="ppaction://hlinksldjump"/>
            <a:extLst>
              <a:ext uri="{FF2B5EF4-FFF2-40B4-BE49-F238E27FC236}">
                <a16:creationId xmlns:a16="http://schemas.microsoft.com/office/drawing/2014/main" id="{3E0743E8-22C6-C908-C139-5F1E34A56C96}"/>
              </a:ext>
            </a:extLst>
          </p:cNvPr>
          <p:cNvSpPr/>
          <p:nvPr/>
        </p:nvSpPr>
        <p:spPr>
          <a:xfrm flipH="1">
            <a:off x="9808667" y="3297366"/>
            <a:ext cx="1844304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  <a:endParaRPr sz="19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733;p26">
            <a:extLst>
              <a:ext uri="{FF2B5EF4-FFF2-40B4-BE49-F238E27FC236}">
                <a16:creationId xmlns:a16="http://schemas.microsoft.com/office/drawing/2014/main" id="{3C0F530D-2317-2B07-B95E-FF3C7E42AF09}"/>
              </a:ext>
            </a:extLst>
          </p:cNvPr>
          <p:cNvSpPr/>
          <p:nvPr/>
        </p:nvSpPr>
        <p:spPr>
          <a:xfrm>
            <a:off x="2069373" y="5059111"/>
            <a:ext cx="88681" cy="77943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2" name="Google Shape;734;p26">
            <a:extLst>
              <a:ext uri="{FF2B5EF4-FFF2-40B4-BE49-F238E27FC236}">
                <a16:creationId xmlns:a16="http://schemas.microsoft.com/office/drawing/2014/main" id="{0E4CA560-0593-4D63-970E-0A218B6DD41E}"/>
              </a:ext>
            </a:extLst>
          </p:cNvPr>
          <p:cNvSpPr/>
          <p:nvPr/>
        </p:nvSpPr>
        <p:spPr>
          <a:xfrm>
            <a:off x="1944810" y="4878756"/>
            <a:ext cx="88681" cy="78160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3" name="Google Shape;735;p26">
            <a:extLst>
              <a:ext uri="{FF2B5EF4-FFF2-40B4-BE49-F238E27FC236}">
                <a16:creationId xmlns:a16="http://schemas.microsoft.com/office/drawing/2014/main" id="{DE88C6DD-33AA-39D8-65EC-308A7FBFF4B4}"/>
              </a:ext>
            </a:extLst>
          </p:cNvPr>
          <p:cNvSpPr/>
          <p:nvPr/>
        </p:nvSpPr>
        <p:spPr>
          <a:xfrm>
            <a:off x="1998308" y="4962273"/>
            <a:ext cx="231584" cy="248163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5" name="Google Shape;757;p26">
            <a:extLst>
              <a:ext uri="{FF2B5EF4-FFF2-40B4-BE49-F238E27FC236}">
                <a16:creationId xmlns:a16="http://schemas.microsoft.com/office/drawing/2014/main" id="{AE5CED4C-4C04-C5FA-DEAB-C8D806C1A429}"/>
              </a:ext>
            </a:extLst>
          </p:cNvPr>
          <p:cNvSpPr/>
          <p:nvPr/>
        </p:nvSpPr>
        <p:spPr>
          <a:xfrm>
            <a:off x="1319607" y="4105145"/>
            <a:ext cx="793278" cy="782057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6" name="Google Shape;758;p26">
            <a:extLst>
              <a:ext uri="{FF2B5EF4-FFF2-40B4-BE49-F238E27FC236}">
                <a16:creationId xmlns:a16="http://schemas.microsoft.com/office/drawing/2014/main" id="{E8B76C8B-E335-34CF-D915-D54FA918032D}"/>
              </a:ext>
            </a:extLst>
          </p:cNvPr>
          <p:cNvSpPr/>
          <p:nvPr/>
        </p:nvSpPr>
        <p:spPr>
          <a:xfrm>
            <a:off x="1381515" y="4194236"/>
            <a:ext cx="669462" cy="603875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8" name="Google Shape;760;p26">
            <a:extLst>
              <a:ext uri="{FF2B5EF4-FFF2-40B4-BE49-F238E27FC236}">
                <a16:creationId xmlns:a16="http://schemas.microsoft.com/office/drawing/2014/main" id="{75D6CD9E-3899-DF93-40D1-AD58F47517FC}"/>
              </a:ext>
            </a:extLst>
          </p:cNvPr>
          <p:cNvSpPr/>
          <p:nvPr/>
        </p:nvSpPr>
        <p:spPr>
          <a:xfrm>
            <a:off x="1394888" y="4174763"/>
            <a:ext cx="642715" cy="64282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9" name="Google Shape;761;p26">
            <a:extLst>
              <a:ext uri="{FF2B5EF4-FFF2-40B4-BE49-F238E27FC236}">
                <a16:creationId xmlns:a16="http://schemas.microsoft.com/office/drawing/2014/main" id="{B5BA3FD7-820E-133F-B7B3-4D34634A9818}"/>
              </a:ext>
            </a:extLst>
          </p:cNvPr>
          <p:cNvSpPr/>
          <p:nvPr/>
        </p:nvSpPr>
        <p:spPr>
          <a:xfrm>
            <a:off x="1423945" y="4204052"/>
            <a:ext cx="584601" cy="5844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1" name="Rectangle: Rounded Corners 50">
            <a:hlinkClick r:id="rId8" action="ppaction://hlinksldjump"/>
            <a:extLst>
              <a:ext uri="{FF2B5EF4-FFF2-40B4-BE49-F238E27FC236}">
                <a16:creationId xmlns:a16="http://schemas.microsoft.com/office/drawing/2014/main" id="{C9DDF652-9B70-AE77-B367-C660EEE58E82}"/>
              </a:ext>
            </a:extLst>
          </p:cNvPr>
          <p:cNvSpPr/>
          <p:nvPr/>
        </p:nvSpPr>
        <p:spPr>
          <a:xfrm>
            <a:off x="5624853" y="6111702"/>
            <a:ext cx="942294" cy="4095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</a:t>
            </a:r>
            <a:endParaRPr lang="en-US" sz="1600" b="1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C3F92-25E3-E91D-703E-6C4BAC4C42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8535" y="3306835"/>
            <a:ext cx="478522" cy="440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A52F1-079B-D7E2-ADD4-BEEEEC5C30CB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517633" y="4321517"/>
            <a:ext cx="414318" cy="4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8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7">
            <a:extLst>
              <a:ext uri="{FF2B5EF4-FFF2-40B4-BE49-F238E27FC236}">
                <a16:creationId xmlns:a16="http://schemas.microsoft.com/office/drawing/2014/main" id="{CF0DF351-0DB9-CC6A-A43D-63A8B710E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EC2382D9-0584-5F2D-CBEE-50F21727B0E8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30" name="Google Shape;728;p26">
            <a:extLst>
              <a:ext uri="{FF2B5EF4-FFF2-40B4-BE49-F238E27FC236}">
                <a16:creationId xmlns:a16="http://schemas.microsoft.com/office/drawing/2014/main" id="{D8396F33-5A8F-8F3B-1987-9855750BBACF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31" name="Google Shape;729;p26">
              <a:extLst>
                <a:ext uri="{FF2B5EF4-FFF2-40B4-BE49-F238E27FC236}">
                  <a16:creationId xmlns:a16="http://schemas.microsoft.com/office/drawing/2014/main" id="{361B24DB-AA93-77DE-EA90-0696D092E1A8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32" name="Google Shape;730;p26">
              <a:extLst>
                <a:ext uri="{FF2B5EF4-FFF2-40B4-BE49-F238E27FC236}">
                  <a16:creationId xmlns:a16="http://schemas.microsoft.com/office/drawing/2014/main" id="{D93378FB-3F9D-6F35-057A-457E700672B3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33" name="Google Shape;731;p26">
              <a:extLst>
                <a:ext uri="{FF2B5EF4-FFF2-40B4-BE49-F238E27FC236}">
                  <a16:creationId xmlns:a16="http://schemas.microsoft.com/office/drawing/2014/main" id="{5B24EFD4-35E2-17EA-89B9-F09D1E2FB0E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4" name="Google Shape;732;p26">
            <a:extLst>
              <a:ext uri="{FF2B5EF4-FFF2-40B4-BE49-F238E27FC236}">
                <a16:creationId xmlns:a16="http://schemas.microsoft.com/office/drawing/2014/main" id="{3CA05347-247F-09B6-755E-CDCF3885BBB4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5" name="Google Shape;733;p26">
              <a:extLst>
                <a:ext uri="{FF2B5EF4-FFF2-40B4-BE49-F238E27FC236}">
                  <a16:creationId xmlns:a16="http://schemas.microsoft.com/office/drawing/2014/main" id="{753D7575-16CD-9014-949C-70B9AD7331AD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36" name="Google Shape;734;p26">
              <a:extLst>
                <a:ext uri="{FF2B5EF4-FFF2-40B4-BE49-F238E27FC236}">
                  <a16:creationId xmlns:a16="http://schemas.microsoft.com/office/drawing/2014/main" id="{8185BCB0-92FC-4B61-C3F3-5F9A50EFA718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37" name="Google Shape;735;p26">
              <a:extLst>
                <a:ext uri="{FF2B5EF4-FFF2-40B4-BE49-F238E27FC236}">
                  <a16:creationId xmlns:a16="http://schemas.microsoft.com/office/drawing/2014/main" id="{1778629D-CE2E-50D2-1B5B-69A943D5582A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38" name="Google Shape;736;p26">
            <a:extLst>
              <a:ext uri="{FF2B5EF4-FFF2-40B4-BE49-F238E27FC236}">
                <a16:creationId xmlns:a16="http://schemas.microsoft.com/office/drawing/2014/main" id="{B78129EB-3356-EDB7-6DD6-3EA7B20346F0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139" name="Google Shape;737;p26">
              <a:extLst>
                <a:ext uri="{FF2B5EF4-FFF2-40B4-BE49-F238E27FC236}">
                  <a16:creationId xmlns:a16="http://schemas.microsoft.com/office/drawing/2014/main" id="{30020665-9A6A-8F22-1182-FCDCC65542A3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140" name="Google Shape;738;p26">
              <a:extLst>
                <a:ext uri="{FF2B5EF4-FFF2-40B4-BE49-F238E27FC236}">
                  <a16:creationId xmlns:a16="http://schemas.microsoft.com/office/drawing/2014/main" id="{4663CB60-24C1-600C-CE14-071AC84C19B5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141" name="Google Shape;739;p26">
                <a:extLst>
                  <a:ext uri="{FF2B5EF4-FFF2-40B4-BE49-F238E27FC236}">
                    <a16:creationId xmlns:a16="http://schemas.microsoft.com/office/drawing/2014/main" id="{83FCA9E5-C6B0-6244-5F08-A3AFACAD5CB2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142" name="Google Shape;740;p26">
                <a:extLst>
                  <a:ext uri="{FF2B5EF4-FFF2-40B4-BE49-F238E27FC236}">
                    <a16:creationId xmlns:a16="http://schemas.microsoft.com/office/drawing/2014/main" id="{B9F33293-B8BA-2D63-9DE3-6B3E340A725B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143" name="Google Shape;741;p26">
            <a:extLst>
              <a:ext uri="{FF2B5EF4-FFF2-40B4-BE49-F238E27FC236}">
                <a16:creationId xmlns:a16="http://schemas.microsoft.com/office/drawing/2014/main" id="{634A9BE8-1986-E016-F9C4-EA9E99CC7BD0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144" name="Google Shape;742;p26">
              <a:extLst>
                <a:ext uri="{FF2B5EF4-FFF2-40B4-BE49-F238E27FC236}">
                  <a16:creationId xmlns:a16="http://schemas.microsoft.com/office/drawing/2014/main" id="{E8100267-D9B0-8BC4-FE34-59C23F50C10D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45" name="Google Shape;743;p26">
              <a:extLst>
                <a:ext uri="{FF2B5EF4-FFF2-40B4-BE49-F238E27FC236}">
                  <a16:creationId xmlns:a16="http://schemas.microsoft.com/office/drawing/2014/main" id="{417A43C8-A635-F6BC-83C8-B885337594A0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46" name="Google Shape;744;p26">
              <a:extLst>
                <a:ext uri="{FF2B5EF4-FFF2-40B4-BE49-F238E27FC236}">
                  <a16:creationId xmlns:a16="http://schemas.microsoft.com/office/drawing/2014/main" id="{92341CE9-6FA9-AE69-BDFD-D71F3C32B00E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47" name="Google Shape;745;p26">
            <a:extLst>
              <a:ext uri="{FF2B5EF4-FFF2-40B4-BE49-F238E27FC236}">
                <a16:creationId xmlns:a16="http://schemas.microsoft.com/office/drawing/2014/main" id="{AC282712-24AD-93BC-1DFA-3BCB33284A9C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148" name="Google Shape;746;p26">
              <a:extLst>
                <a:ext uri="{FF2B5EF4-FFF2-40B4-BE49-F238E27FC236}">
                  <a16:creationId xmlns:a16="http://schemas.microsoft.com/office/drawing/2014/main" id="{65D2CB77-1191-000E-43F5-923427BA7B7D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49" name="Google Shape;747;p26">
              <a:extLst>
                <a:ext uri="{FF2B5EF4-FFF2-40B4-BE49-F238E27FC236}">
                  <a16:creationId xmlns:a16="http://schemas.microsoft.com/office/drawing/2014/main" id="{EF4ABCA4-3C7B-B71F-7890-D25B06A741C2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0" name="Google Shape;748;p26">
              <a:extLst>
                <a:ext uri="{FF2B5EF4-FFF2-40B4-BE49-F238E27FC236}">
                  <a16:creationId xmlns:a16="http://schemas.microsoft.com/office/drawing/2014/main" id="{D528927C-3C90-AA18-8E1A-35374BC8F7A9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51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2A0EB078-0FCA-11CB-7319-3EA1C27D6850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152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7B22E79F-2A8E-9C9C-537A-90332223415F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153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3076943-A9C0-239E-2FDC-8D55A4B92B45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54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1C2F786-B19D-6DBF-2028-17985DB68A4E}"/>
              </a:ext>
            </a:extLst>
          </p:cNvPr>
          <p:cNvSpPr/>
          <p:nvPr/>
        </p:nvSpPr>
        <p:spPr>
          <a:xfrm>
            <a:off x="9779618" y="4821699"/>
            <a:ext cx="1179626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15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8E25EC12-3184-D5BC-CCEE-1328D0A5FB5F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8EBD7F-D7FF-7318-DA3F-03C453C2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ارزشیابی مدیران گروه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2245D-881B-82FE-E394-74E4000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19</a:t>
            </a:fld>
            <a:endParaRPr lang="fa-IR" dirty="0"/>
          </a:p>
        </p:txBody>
      </p:sp>
      <p:cxnSp>
        <p:nvCxnSpPr>
          <p:cNvPr id="7" name="Google Shape;1167;p33">
            <a:extLst>
              <a:ext uri="{FF2B5EF4-FFF2-40B4-BE49-F238E27FC236}">
                <a16:creationId xmlns:a16="http://schemas.microsoft.com/office/drawing/2014/main" id="{A9A05A20-30C3-F807-3192-C1BF1F174BF1}"/>
              </a:ext>
            </a:extLst>
          </p:cNvPr>
          <p:cNvCxnSpPr>
            <a:stCxn id="48" idx="2"/>
            <a:endCxn id="52" idx="0"/>
          </p:cNvCxnSpPr>
          <p:nvPr/>
        </p:nvCxnSpPr>
        <p:spPr>
          <a:xfrm flipH="1">
            <a:off x="1519433" y="2092476"/>
            <a:ext cx="2741400" cy="10224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170;p33">
            <a:extLst>
              <a:ext uri="{FF2B5EF4-FFF2-40B4-BE49-F238E27FC236}">
                <a16:creationId xmlns:a16="http://schemas.microsoft.com/office/drawing/2014/main" id="{1ABEB6AF-D0FC-BA55-AA1F-8BA04E33DF42}"/>
              </a:ext>
            </a:extLst>
          </p:cNvPr>
          <p:cNvCxnSpPr>
            <a:stCxn id="48" idx="3"/>
            <a:endCxn id="53" idx="0"/>
          </p:cNvCxnSpPr>
          <p:nvPr/>
        </p:nvCxnSpPr>
        <p:spPr>
          <a:xfrm rot="5400000">
            <a:off x="3409155" y="2061435"/>
            <a:ext cx="535500" cy="1571100"/>
          </a:xfrm>
          <a:prstGeom prst="bentConnector3">
            <a:avLst>
              <a:gd name="adj1" fmla="val 4410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172;p33">
            <a:extLst>
              <a:ext uri="{FF2B5EF4-FFF2-40B4-BE49-F238E27FC236}">
                <a16:creationId xmlns:a16="http://schemas.microsoft.com/office/drawing/2014/main" id="{79D4945D-859F-4FC2-1821-482B06C1ED99}"/>
              </a:ext>
            </a:extLst>
          </p:cNvPr>
          <p:cNvCxnSpPr>
            <a:stCxn id="48" idx="4"/>
            <a:endCxn id="54" idx="0"/>
          </p:cNvCxnSpPr>
          <p:nvPr/>
        </p:nvCxnSpPr>
        <p:spPr>
          <a:xfrm rot="5400000">
            <a:off x="4439214" y="2604757"/>
            <a:ext cx="333900" cy="686100"/>
          </a:xfrm>
          <a:prstGeom prst="bentConnector3">
            <a:avLst>
              <a:gd name="adj1" fmla="val 500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174;p33">
            <a:extLst>
              <a:ext uri="{FF2B5EF4-FFF2-40B4-BE49-F238E27FC236}">
                <a16:creationId xmlns:a16="http://schemas.microsoft.com/office/drawing/2014/main" id="{EDFF3CE4-CBE7-F234-E80C-527864EF47FB}"/>
              </a:ext>
            </a:extLst>
          </p:cNvPr>
          <p:cNvCxnSpPr>
            <a:stCxn id="48" idx="4"/>
            <a:endCxn id="55" idx="0"/>
          </p:cNvCxnSpPr>
          <p:nvPr/>
        </p:nvCxnSpPr>
        <p:spPr>
          <a:xfrm rot="-5400000" flipH="1">
            <a:off x="5125314" y="2604757"/>
            <a:ext cx="333900" cy="686100"/>
          </a:xfrm>
          <a:prstGeom prst="bentConnector3">
            <a:avLst>
              <a:gd name="adj1" fmla="val 500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76;p33">
            <a:extLst>
              <a:ext uri="{FF2B5EF4-FFF2-40B4-BE49-F238E27FC236}">
                <a16:creationId xmlns:a16="http://schemas.microsoft.com/office/drawing/2014/main" id="{64F01F6F-5CD3-511E-EFDA-009EBF62F0AC}"/>
              </a:ext>
            </a:extLst>
          </p:cNvPr>
          <p:cNvCxnSpPr>
            <a:stCxn id="48" idx="5"/>
            <a:endCxn id="56" idx="0"/>
          </p:cNvCxnSpPr>
          <p:nvPr/>
        </p:nvCxnSpPr>
        <p:spPr>
          <a:xfrm rot="-5400000" flipH="1">
            <a:off x="5953773" y="2061435"/>
            <a:ext cx="535500" cy="1571100"/>
          </a:xfrm>
          <a:prstGeom prst="bentConnector3">
            <a:avLst>
              <a:gd name="adj1" fmla="val 4410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178;p33">
            <a:extLst>
              <a:ext uri="{FF2B5EF4-FFF2-40B4-BE49-F238E27FC236}">
                <a16:creationId xmlns:a16="http://schemas.microsoft.com/office/drawing/2014/main" id="{E848FB46-E8A6-0CEC-A2FE-7D3C4B69FF69}"/>
              </a:ext>
            </a:extLst>
          </p:cNvPr>
          <p:cNvCxnSpPr>
            <a:stCxn id="48" idx="6"/>
            <a:endCxn id="57" idx="0"/>
          </p:cNvCxnSpPr>
          <p:nvPr/>
        </p:nvCxnSpPr>
        <p:spPr>
          <a:xfrm>
            <a:off x="5637595" y="2092476"/>
            <a:ext cx="2741400" cy="10224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" name="Google Shape;1199;p33">
            <a:extLst>
              <a:ext uri="{FF2B5EF4-FFF2-40B4-BE49-F238E27FC236}">
                <a16:creationId xmlns:a16="http://schemas.microsoft.com/office/drawing/2014/main" id="{EE8615CB-616A-E2CD-179D-266A0D252CE5}"/>
              </a:ext>
            </a:extLst>
          </p:cNvPr>
          <p:cNvGrpSpPr/>
          <p:nvPr/>
        </p:nvGrpSpPr>
        <p:grpSpPr>
          <a:xfrm>
            <a:off x="937852" y="3329665"/>
            <a:ext cx="1162997" cy="1124724"/>
            <a:chOff x="96605" y="731962"/>
            <a:chExt cx="1281115" cy="1238956"/>
          </a:xfrm>
        </p:grpSpPr>
        <p:grpSp>
          <p:nvGrpSpPr>
            <p:cNvPr id="32" name="Google Shape;1200;p33">
              <a:extLst>
                <a:ext uri="{FF2B5EF4-FFF2-40B4-BE49-F238E27FC236}">
                  <a16:creationId xmlns:a16="http://schemas.microsoft.com/office/drawing/2014/main" id="{CF674C41-8105-723F-5896-502AFFA207C4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34" name="Google Shape;1201;p33">
                <a:extLst>
                  <a:ext uri="{FF2B5EF4-FFF2-40B4-BE49-F238E27FC236}">
                    <a16:creationId xmlns:a16="http://schemas.microsoft.com/office/drawing/2014/main" id="{A4A02EAA-54EA-1EC5-7366-60B57A4E304D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35" name="Google Shape;1202;p33">
                <a:extLst>
                  <a:ext uri="{FF2B5EF4-FFF2-40B4-BE49-F238E27FC236}">
                    <a16:creationId xmlns:a16="http://schemas.microsoft.com/office/drawing/2014/main" id="{E79ED2DF-51D2-8DA8-EA61-573553E724CA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36" name="Google Shape;1203;p33">
                  <a:extLst>
                    <a:ext uri="{FF2B5EF4-FFF2-40B4-BE49-F238E27FC236}">
                      <a16:creationId xmlns:a16="http://schemas.microsoft.com/office/drawing/2014/main" id="{8A65A5C5-7624-BE3A-E7DF-481E7C6E51F8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37" name="Google Shape;1204;p33">
                  <a:extLst>
                    <a:ext uri="{FF2B5EF4-FFF2-40B4-BE49-F238E27FC236}">
                      <a16:creationId xmlns:a16="http://schemas.microsoft.com/office/drawing/2014/main" id="{235FC972-091B-1D26-F143-0BCA84C18915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33" name="Google Shape;1205;p33">
              <a:extLst>
                <a:ext uri="{FF2B5EF4-FFF2-40B4-BE49-F238E27FC236}">
                  <a16:creationId xmlns:a16="http://schemas.microsoft.com/office/drawing/2014/main" id="{AB35AD26-96BF-B6CF-FE63-64D541320690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grpSp>
        <p:nvGrpSpPr>
          <p:cNvPr id="38" name="Google Shape;1206;p33">
            <a:extLst>
              <a:ext uri="{FF2B5EF4-FFF2-40B4-BE49-F238E27FC236}">
                <a16:creationId xmlns:a16="http://schemas.microsoft.com/office/drawing/2014/main" id="{3452AA05-6CE6-8BF1-C622-3BE264F3D0A5}"/>
              </a:ext>
            </a:extLst>
          </p:cNvPr>
          <p:cNvGrpSpPr/>
          <p:nvPr/>
        </p:nvGrpSpPr>
        <p:grpSpPr>
          <a:xfrm rot="10800000" flipH="1">
            <a:off x="2309797" y="3329665"/>
            <a:ext cx="1162997" cy="1124724"/>
            <a:chOff x="96605" y="731962"/>
            <a:chExt cx="1281115" cy="1238956"/>
          </a:xfrm>
        </p:grpSpPr>
        <p:grpSp>
          <p:nvGrpSpPr>
            <p:cNvPr id="39" name="Google Shape;1207;p33">
              <a:extLst>
                <a:ext uri="{FF2B5EF4-FFF2-40B4-BE49-F238E27FC236}">
                  <a16:creationId xmlns:a16="http://schemas.microsoft.com/office/drawing/2014/main" id="{4828480D-E6E6-C7CB-B484-45DAAA8677BD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41" name="Google Shape;1208;p33">
                <a:extLst>
                  <a:ext uri="{FF2B5EF4-FFF2-40B4-BE49-F238E27FC236}">
                    <a16:creationId xmlns:a16="http://schemas.microsoft.com/office/drawing/2014/main" id="{53A0C0E5-8F61-A352-3C81-109F456A45CB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42" name="Google Shape;1209;p33">
                <a:extLst>
                  <a:ext uri="{FF2B5EF4-FFF2-40B4-BE49-F238E27FC236}">
                    <a16:creationId xmlns:a16="http://schemas.microsoft.com/office/drawing/2014/main" id="{461F8928-8B93-F183-F6E2-419C279C2449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43" name="Google Shape;1210;p33">
                  <a:extLst>
                    <a:ext uri="{FF2B5EF4-FFF2-40B4-BE49-F238E27FC236}">
                      <a16:creationId xmlns:a16="http://schemas.microsoft.com/office/drawing/2014/main" id="{8C62E240-C20C-FCAC-9549-03DB1C3511EE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44" name="Google Shape;1211;p33">
                  <a:extLst>
                    <a:ext uri="{FF2B5EF4-FFF2-40B4-BE49-F238E27FC236}">
                      <a16:creationId xmlns:a16="http://schemas.microsoft.com/office/drawing/2014/main" id="{C748B8ED-B51A-9CF7-7F4D-0A5D6B08CA69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40" name="Google Shape;1212;p33">
              <a:extLst>
                <a:ext uri="{FF2B5EF4-FFF2-40B4-BE49-F238E27FC236}">
                  <a16:creationId xmlns:a16="http://schemas.microsoft.com/office/drawing/2014/main" id="{BC5AFEFB-E4FF-5C0F-8025-A69C072CF83B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grpSp>
        <p:nvGrpSpPr>
          <p:cNvPr id="45" name="Google Shape;1213;p33">
            <a:extLst>
              <a:ext uri="{FF2B5EF4-FFF2-40B4-BE49-F238E27FC236}">
                <a16:creationId xmlns:a16="http://schemas.microsoft.com/office/drawing/2014/main" id="{A9E1AC3F-7FCA-E9A3-E85A-4C7CA3E8CF37}"/>
              </a:ext>
            </a:extLst>
          </p:cNvPr>
          <p:cNvGrpSpPr/>
          <p:nvPr/>
        </p:nvGrpSpPr>
        <p:grpSpPr>
          <a:xfrm>
            <a:off x="4204694" y="1404095"/>
            <a:ext cx="1489041" cy="1440038"/>
            <a:chOff x="96605" y="731962"/>
            <a:chExt cx="1281115" cy="1238956"/>
          </a:xfrm>
        </p:grpSpPr>
        <p:grpSp>
          <p:nvGrpSpPr>
            <p:cNvPr id="46" name="Google Shape;1214;p33">
              <a:extLst>
                <a:ext uri="{FF2B5EF4-FFF2-40B4-BE49-F238E27FC236}">
                  <a16:creationId xmlns:a16="http://schemas.microsoft.com/office/drawing/2014/main" id="{0E749081-5889-5E68-DC0B-E43F402B428D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48" name="Google Shape;1168;p33">
                <a:extLst>
                  <a:ext uri="{FF2B5EF4-FFF2-40B4-BE49-F238E27FC236}">
                    <a16:creationId xmlns:a16="http://schemas.microsoft.com/office/drawing/2014/main" id="{5754E0A5-517A-526C-F65F-4D1AC25DE055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49" name="Google Shape;1215;p33">
                <a:extLst>
                  <a:ext uri="{FF2B5EF4-FFF2-40B4-BE49-F238E27FC236}">
                    <a16:creationId xmlns:a16="http://schemas.microsoft.com/office/drawing/2014/main" id="{7E90F89E-20A5-105D-F97A-DBDDB05EF303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50" name="Google Shape;1216;p33">
                  <a:extLst>
                    <a:ext uri="{FF2B5EF4-FFF2-40B4-BE49-F238E27FC236}">
                      <a16:creationId xmlns:a16="http://schemas.microsoft.com/office/drawing/2014/main" id="{5A2154D3-6B68-D81E-E39F-F2D86D178279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100000">
                      <a:schemeClr val="accen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51" name="Google Shape;1217;p33">
                  <a:extLst>
                    <a:ext uri="{FF2B5EF4-FFF2-40B4-BE49-F238E27FC236}">
                      <a16:creationId xmlns:a16="http://schemas.microsoft.com/office/drawing/2014/main" id="{7E733BA9-85E9-DA28-BD40-C386F0D1998A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100000">
                      <a:schemeClr val="accent2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47" name="Google Shape;1218;p33">
              <a:extLst>
                <a:ext uri="{FF2B5EF4-FFF2-40B4-BE49-F238E27FC236}">
                  <a16:creationId xmlns:a16="http://schemas.microsoft.com/office/drawing/2014/main" id="{99626261-899A-4012-9699-85415E9B3082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300" b="1" dirty="0">
                  <a:solidFill>
                    <a:schemeClr val="lt1"/>
                  </a:solidFill>
                  <a:latin typeface="Shabnam" panose="020B0603030804020204" pitchFamily="34" charset="-78"/>
                  <a:ea typeface="Fira Sans Extra Condensed SemiBold"/>
                  <a:cs typeface="Shabnam" panose="020B0603030804020204" pitchFamily="34" charset="-78"/>
                  <a:sym typeface="Fira Sans Extra Condensed SemiBold"/>
                </a:rPr>
                <a:t>ارزشیابی</a:t>
              </a:r>
              <a:endParaRPr sz="1300" b="1" dirty="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sp>
        <p:nvSpPr>
          <p:cNvPr id="52" name="Google Shape;1169;p33">
            <a:extLst>
              <a:ext uri="{FF2B5EF4-FFF2-40B4-BE49-F238E27FC236}">
                <a16:creationId xmlns:a16="http://schemas.microsoft.com/office/drawing/2014/main" id="{5E2E031B-E0FF-278D-31B7-DB79AA6333A8}"/>
              </a:ext>
            </a:extLst>
          </p:cNvPr>
          <p:cNvSpPr/>
          <p:nvPr/>
        </p:nvSpPr>
        <p:spPr>
          <a:xfrm>
            <a:off x="1458900" y="3114831"/>
            <a:ext cx="120900" cy="1209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3" name="Google Shape;1171;p33">
            <a:extLst>
              <a:ext uri="{FF2B5EF4-FFF2-40B4-BE49-F238E27FC236}">
                <a16:creationId xmlns:a16="http://schemas.microsoft.com/office/drawing/2014/main" id="{663DAF66-D3AC-22DD-B165-56D8F4335737}"/>
              </a:ext>
            </a:extLst>
          </p:cNvPr>
          <p:cNvSpPr/>
          <p:nvPr/>
        </p:nvSpPr>
        <p:spPr>
          <a:xfrm>
            <a:off x="2830846" y="3114831"/>
            <a:ext cx="120900" cy="120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4" name="Google Shape;1173;p33">
            <a:extLst>
              <a:ext uri="{FF2B5EF4-FFF2-40B4-BE49-F238E27FC236}">
                <a16:creationId xmlns:a16="http://schemas.microsoft.com/office/drawing/2014/main" id="{0AA2DD86-A33A-DF80-BAE1-FA4A7D7198E4}"/>
              </a:ext>
            </a:extLst>
          </p:cNvPr>
          <p:cNvSpPr/>
          <p:nvPr/>
        </p:nvSpPr>
        <p:spPr>
          <a:xfrm>
            <a:off x="4202791" y="3114831"/>
            <a:ext cx="120900" cy="12090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5" name="Google Shape;1175;p33">
            <a:extLst>
              <a:ext uri="{FF2B5EF4-FFF2-40B4-BE49-F238E27FC236}">
                <a16:creationId xmlns:a16="http://schemas.microsoft.com/office/drawing/2014/main" id="{77B4C20B-39D6-81CF-6A06-40A34E582908}"/>
              </a:ext>
            </a:extLst>
          </p:cNvPr>
          <p:cNvSpPr/>
          <p:nvPr/>
        </p:nvSpPr>
        <p:spPr>
          <a:xfrm>
            <a:off x="5574737" y="3114831"/>
            <a:ext cx="120900" cy="1209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6" name="Google Shape;1177;p33">
            <a:extLst>
              <a:ext uri="{FF2B5EF4-FFF2-40B4-BE49-F238E27FC236}">
                <a16:creationId xmlns:a16="http://schemas.microsoft.com/office/drawing/2014/main" id="{527B0EFE-74E8-CE4C-4C72-389F3DC30206}"/>
              </a:ext>
            </a:extLst>
          </p:cNvPr>
          <p:cNvSpPr/>
          <p:nvPr/>
        </p:nvSpPr>
        <p:spPr>
          <a:xfrm>
            <a:off x="6946682" y="3114831"/>
            <a:ext cx="120900" cy="12090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7" name="Google Shape;1179;p33">
            <a:extLst>
              <a:ext uri="{FF2B5EF4-FFF2-40B4-BE49-F238E27FC236}">
                <a16:creationId xmlns:a16="http://schemas.microsoft.com/office/drawing/2014/main" id="{0110E8EE-EEC4-B83A-6F57-35EA38C22D69}"/>
              </a:ext>
            </a:extLst>
          </p:cNvPr>
          <p:cNvSpPr/>
          <p:nvPr/>
        </p:nvSpPr>
        <p:spPr>
          <a:xfrm>
            <a:off x="8318628" y="3114831"/>
            <a:ext cx="120900" cy="120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8" name="Google Shape;1219;p33">
            <a:extLst>
              <a:ext uri="{FF2B5EF4-FFF2-40B4-BE49-F238E27FC236}">
                <a16:creationId xmlns:a16="http://schemas.microsoft.com/office/drawing/2014/main" id="{41B00C0C-85BF-4A3D-971E-22166896A6A7}"/>
              </a:ext>
            </a:extLst>
          </p:cNvPr>
          <p:cNvGrpSpPr/>
          <p:nvPr/>
        </p:nvGrpSpPr>
        <p:grpSpPr>
          <a:xfrm>
            <a:off x="3681052" y="3329665"/>
            <a:ext cx="1162997" cy="1124724"/>
            <a:chOff x="96605" y="731962"/>
            <a:chExt cx="1281115" cy="1238956"/>
          </a:xfrm>
        </p:grpSpPr>
        <p:grpSp>
          <p:nvGrpSpPr>
            <p:cNvPr id="59" name="Google Shape;1220;p33">
              <a:extLst>
                <a:ext uri="{FF2B5EF4-FFF2-40B4-BE49-F238E27FC236}">
                  <a16:creationId xmlns:a16="http://schemas.microsoft.com/office/drawing/2014/main" id="{442DD1E1-DB61-D485-8A02-C56DA4C1F56E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61" name="Google Shape;1221;p33">
                <a:extLst>
                  <a:ext uri="{FF2B5EF4-FFF2-40B4-BE49-F238E27FC236}">
                    <a16:creationId xmlns:a16="http://schemas.microsoft.com/office/drawing/2014/main" id="{81F4F16B-1EA1-604B-0992-2A705DBF6522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62" name="Google Shape;1222;p33">
                <a:extLst>
                  <a:ext uri="{FF2B5EF4-FFF2-40B4-BE49-F238E27FC236}">
                    <a16:creationId xmlns:a16="http://schemas.microsoft.com/office/drawing/2014/main" id="{FDC93EDE-9F21-B2BA-99CC-FB4B132C9AC7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63" name="Google Shape;1223;p33">
                  <a:extLst>
                    <a:ext uri="{FF2B5EF4-FFF2-40B4-BE49-F238E27FC236}">
                      <a16:creationId xmlns:a16="http://schemas.microsoft.com/office/drawing/2014/main" id="{5AAB8DD7-D0B1-8B23-E023-461D5D6D62A3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64" name="Google Shape;1224;p33">
                  <a:extLst>
                    <a:ext uri="{FF2B5EF4-FFF2-40B4-BE49-F238E27FC236}">
                      <a16:creationId xmlns:a16="http://schemas.microsoft.com/office/drawing/2014/main" id="{7664AD89-88C0-B396-036D-A087EF78D3E8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60" name="Google Shape;1225;p33">
              <a:extLst>
                <a:ext uri="{FF2B5EF4-FFF2-40B4-BE49-F238E27FC236}">
                  <a16:creationId xmlns:a16="http://schemas.microsoft.com/office/drawing/2014/main" id="{2BBD6BFF-6C47-FDCA-C8E5-709E0311DFCE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grpSp>
        <p:nvGrpSpPr>
          <p:cNvPr id="65" name="Google Shape;1226;p33">
            <a:extLst>
              <a:ext uri="{FF2B5EF4-FFF2-40B4-BE49-F238E27FC236}">
                <a16:creationId xmlns:a16="http://schemas.microsoft.com/office/drawing/2014/main" id="{50388004-2D6D-4EAF-8B0D-438FBDE228CF}"/>
              </a:ext>
            </a:extLst>
          </p:cNvPr>
          <p:cNvGrpSpPr/>
          <p:nvPr/>
        </p:nvGrpSpPr>
        <p:grpSpPr>
          <a:xfrm rot="10800000" flipH="1">
            <a:off x="5052997" y="3329665"/>
            <a:ext cx="1162997" cy="1124724"/>
            <a:chOff x="96605" y="731962"/>
            <a:chExt cx="1281115" cy="1238956"/>
          </a:xfrm>
        </p:grpSpPr>
        <p:grpSp>
          <p:nvGrpSpPr>
            <p:cNvPr id="66" name="Google Shape;1227;p33">
              <a:extLst>
                <a:ext uri="{FF2B5EF4-FFF2-40B4-BE49-F238E27FC236}">
                  <a16:creationId xmlns:a16="http://schemas.microsoft.com/office/drawing/2014/main" id="{2D2C4547-33DA-1806-0A22-3095E17E466A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68" name="Google Shape;1228;p33">
                <a:extLst>
                  <a:ext uri="{FF2B5EF4-FFF2-40B4-BE49-F238E27FC236}">
                    <a16:creationId xmlns:a16="http://schemas.microsoft.com/office/drawing/2014/main" id="{90765F2D-9282-6BA3-DC51-E52C2FA42A68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69" name="Google Shape;1229;p33">
                <a:extLst>
                  <a:ext uri="{FF2B5EF4-FFF2-40B4-BE49-F238E27FC236}">
                    <a16:creationId xmlns:a16="http://schemas.microsoft.com/office/drawing/2014/main" id="{E5ABBF06-05A2-7415-A698-F386A0643EA7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70" name="Google Shape;1230;p33">
                  <a:extLst>
                    <a:ext uri="{FF2B5EF4-FFF2-40B4-BE49-F238E27FC236}">
                      <a16:creationId xmlns:a16="http://schemas.microsoft.com/office/drawing/2014/main" id="{86F4355D-C9D4-407D-7A3F-988E817FF67E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71" name="Google Shape;1231;p33">
                  <a:extLst>
                    <a:ext uri="{FF2B5EF4-FFF2-40B4-BE49-F238E27FC236}">
                      <a16:creationId xmlns:a16="http://schemas.microsoft.com/office/drawing/2014/main" id="{DDB3A5F3-627E-B761-D973-56A4D9FE44E9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67" name="Google Shape;1232;p33">
              <a:extLst>
                <a:ext uri="{FF2B5EF4-FFF2-40B4-BE49-F238E27FC236}">
                  <a16:creationId xmlns:a16="http://schemas.microsoft.com/office/drawing/2014/main" id="{14E1AE13-AE53-BF54-3F53-08B108B9967B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grpSp>
        <p:nvGrpSpPr>
          <p:cNvPr id="72" name="Google Shape;1233;p33">
            <a:extLst>
              <a:ext uri="{FF2B5EF4-FFF2-40B4-BE49-F238E27FC236}">
                <a16:creationId xmlns:a16="http://schemas.microsoft.com/office/drawing/2014/main" id="{26A2B3E1-E71D-0D10-3568-24AF490A6000}"/>
              </a:ext>
            </a:extLst>
          </p:cNvPr>
          <p:cNvGrpSpPr/>
          <p:nvPr/>
        </p:nvGrpSpPr>
        <p:grpSpPr>
          <a:xfrm>
            <a:off x="6424252" y="3329665"/>
            <a:ext cx="1162997" cy="1124724"/>
            <a:chOff x="96605" y="731962"/>
            <a:chExt cx="1281115" cy="1238956"/>
          </a:xfrm>
        </p:grpSpPr>
        <p:grpSp>
          <p:nvGrpSpPr>
            <p:cNvPr id="73" name="Google Shape;1234;p33">
              <a:extLst>
                <a:ext uri="{FF2B5EF4-FFF2-40B4-BE49-F238E27FC236}">
                  <a16:creationId xmlns:a16="http://schemas.microsoft.com/office/drawing/2014/main" id="{3E076E82-D468-5F99-24B0-A889D933E73B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75" name="Google Shape;1235;p33">
                <a:extLst>
                  <a:ext uri="{FF2B5EF4-FFF2-40B4-BE49-F238E27FC236}">
                    <a16:creationId xmlns:a16="http://schemas.microsoft.com/office/drawing/2014/main" id="{08D1DA29-D0EF-7BEA-FBCB-1D3E5EB987E6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76" name="Google Shape;1236;p33">
                <a:extLst>
                  <a:ext uri="{FF2B5EF4-FFF2-40B4-BE49-F238E27FC236}">
                    <a16:creationId xmlns:a16="http://schemas.microsoft.com/office/drawing/2014/main" id="{D8A67A84-E450-A892-4E97-87405E652179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77" name="Google Shape;1237;p33">
                  <a:extLst>
                    <a:ext uri="{FF2B5EF4-FFF2-40B4-BE49-F238E27FC236}">
                      <a16:creationId xmlns:a16="http://schemas.microsoft.com/office/drawing/2014/main" id="{3BC4BEAD-ACC0-7799-EC71-E74FFDBE8A11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78" name="Google Shape;1238;p33">
                  <a:extLst>
                    <a:ext uri="{FF2B5EF4-FFF2-40B4-BE49-F238E27FC236}">
                      <a16:creationId xmlns:a16="http://schemas.microsoft.com/office/drawing/2014/main" id="{AC78F3FD-8A08-ACD9-0040-45F2C5F2F5DB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6"/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74" name="Google Shape;1239;p33">
              <a:extLst>
                <a:ext uri="{FF2B5EF4-FFF2-40B4-BE49-F238E27FC236}">
                  <a16:creationId xmlns:a16="http://schemas.microsoft.com/office/drawing/2014/main" id="{2933E448-24D6-3307-579F-02C02268182D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grpSp>
        <p:nvGrpSpPr>
          <p:cNvPr id="79" name="Google Shape;1240;p33">
            <a:extLst>
              <a:ext uri="{FF2B5EF4-FFF2-40B4-BE49-F238E27FC236}">
                <a16:creationId xmlns:a16="http://schemas.microsoft.com/office/drawing/2014/main" id="{47579E5F-035D-71A1-672E-43931C1E1E87}"/>
              </a:ext>
            </a:extLst>
          </p:cNvPr>
          <p:cNvGrpSpPr/>
          <p:nvPr/>
        </p:nvGrpSpPr>
        <p:grpSpPr>
          <a:xfrm rot="10800000" flipH="1">
            <a:off x="7796197" y="3329665"/>
            <a:ext cx="1162997" cy="1124724"/>
            <a:chOff x="96605" y="731962"/>
            <a:chExt cx="1281115" cy="1238956"/>
          </a:xfrm>
        </p:grpSpPr>
        <p:grpSp>
          <p:nvGrpSpPr>
            <p:cNvPr id="80" name="Google Shape;1241;p33">
              <a:extLst>
                <a:ext uri="{FF2B5EF4-FFF2-40B4-BE49-F238E27FC236}">
                  <a16:creationId xmlns:a16="http://schemas.microsoft.com/office/drawing/2014/main" id="{FD7284D3-9B3B-FDF2-C491-7633B6E392FA}"/>
                </a:ext>
              </a:extLst>
            </p:cNvPr>
            <p:cNvGrpSpPr/>
            <p:nvPr/>
          </p:nvGrpSpPr>
          <p:grpSpPr>
            <a:xfrm>
              <a:off x="96605" y="731962"/>
              <a:ext cx="1281115" cy="1238956"/>
              <a:chOff x="363288" y="588975"/>
              <a:chExt cx="1745627" cy="1688180"/>
            </a:xfrm>
          </p:grpSpPr>
          <p:sp>
            <p:nvSpPr>
              <p:cNvPr id="82" name="Google Shape;1242;p33">
                <a:extLst>
                  <a:ext uri="{FF2B5EF4-FFF2-40B4-BE49-F238E27FC236}">
                    <a16:creationId xmlns:a16="http://schemas.microsoft.com/office/drawing/2014/main" id="{B2C21E18-DDD6-3E79-FEB5-59D0D7AB5323}"/>
                  </a:ext>
                </a:extLst>
              </p:cNvPr>
              <p:cNvSpPr/>
              <p:nvPr/>
            </p:nvSpPr>
            <p:spPr>
              <a:xfrm>
                <a:off x="429102" y="588975"/>
                <a:ext cx="1614000" cy="1614000"/>
              </a:xfrm>
              <a:prstGeom prst="ellipse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grpSp>
            <p:nvGrpSpPr>
              <p:cNvPr id="83" name="Google Shape;1243;p33">
                <a:extLst>
                  <a:ext uri="{FF2B5EF4-FFF2-40B4-BE49-F238E27FC236}">
                    <a16:creationId xmlns:a16="http://schemas.microsoft.com/office/drawing/2014/main" id="{242A8FB3-C407-9255-CDC2-B184FEB81247}"/>
                  </a:ext>
                </a:extLst>
              </p:cNvPr>
              <p:cNvGrpSpPr/>
              <p:nvPr/>
            </p:nvGrpSpPr>
            <p:grpSpPr>
              <a:xfrm>
                <a:off x="363288" y="1399580"/>
                <a:ext cx="1745627" cy="877576"/>
                <a:chOff x="363288" y="1399580"/>
                <a:chExt cx="1745627" cy="877576"/>
              </a:xfrm>
            </p:grpSpPr>
            <p:sp>
              <p:nvSpPr>
                <p:cNvPr id="84" name="Google Shape;1244;p33">
                  <a:extLst>
                    <a:ext uri="{FF2B5EF4-FFF2-40B4-BE49-F238E27FC236}">
                      <a16:creationId xmlns:a16="http://schemas.microsoft.com/office/drawing/2014/main" id="{3C77AD25-9184-280B-2DD7-D2AA8126E348}"/>
                    </a:ext>
                  </a:extLst>
                </p:cNvPr>
                <p:cNvSpPr/>
                <p:nvPr/>
              </p:nvSpPr>
              <p:spPr>
                <a:xfrm>
                  <a:off x="1231307" y="1399580"/>
                  <a:ext cx="877608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2" h="27521" extrusionOk="0">
                      <a:moveTo>
                        <a:pt x="23056" y="1"/>
                      </a:moveTo>
                      <a:lnTo>
                        <a:pt x="23056" y="32"/>
                      </a:lnTo>
                      <a:cubicBezTo>
                        <a:pt x="23056" y="12763"/>
                        <a:pt x="12732" y="23087"/>
                        <a:pt x="1" y="23087"/>
                      </a:cubicBezTo>
                      <a:lnTo>
                        <a:pt x="1" y="27521"/>
                      </a:lnTo>
                      <a:cubicBezTo>
                        <a:pt x="15202" y="27521"/>
                        <a:pt x="27521" y="15202"/>
                        <a:pt x="27521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  <p:sp>
              <p:nvSpPr>
                <p:cNvPr id="85" name="Google Shape;1245;p33">
                  <a:extLst>
                    <a:ext uri="{FF2B5EF4-FFF2-40B4-BE49-F238E27FC236}">
                      <a16:creationId xmlns:a16="http://schemas.microsoft.com/office/drawing/2014/main" id="{3B4AFC12-AABB-C578-518D-1EBD526334E4}"/>
                    </a:ext>
                  </a:extLst>
                </p:cNvPr>
                <p:cNvSpPr/>
                <p:nvPr/>
              </p:nvSpPr>
              <p:spPr>
                <a:xfrm>
                  <a:off x="363288" y="1399580"/>
                  <a:ext cx="877576" cy="87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21" h="27521" extrusionOk="0">
                      <a:moveTo>
                        <a:pt x="0" y="1"/>
                      </a:moveTo>
                      <a:cubicBezTo>
                        <a:pt x="0" y="15202"/>
                        <a:pt x="12320" y="27521"/>
                        <a:pt x="27521" y="27521"/>
                      </a:cubicBezTo>
                      <a:lnTo>
                        <a:pt x="27521" y="23087"/>
                      </a:lnTo>
                      <a:cubicBezTo>
                        <a:pt x="14790" y="23087"/>
                        <a:pt x="4466" y="12763"/>
                        <a:pt x="4466" y="32"/>
                      </a:cubicBezTo>
                      <a:lnTo>
                        <a:pt x="446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16200038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Shabnam" panose="020B0603030804020204" pitchFamily="34" charset="-78"/>
                    <a:cs typeface="Shabnam" panose="020B0603030804020204" pitchFamily="34" charset="-78"/>
                  </a:endParaRPr>
                </a:p>
              </p:txBody>
            </p:sp>
          </p:grpSp>
        </p:grpSp>
        <p:sp>
          <p:nvSpPr>
            <p:cNvPr id="81" name="Google Shape;1246;p33">
              <a:extLst>
                <a:ext uri="{FF2B5EF4-FFF2-40B4-BE49-F238E27FC236}">
                  <a16:creationId xmlns:a16="http://schemas.microsoft.com/office/drawing/2014/main" id="{27236EE2-0788-BA64-E947-D112A39005F6}"/>
                </a:ext>
              </a:extLst>
            </p:cNvPr>
            <p:cNvSpPr/>
            <p:nvPr/>
          </p:nvSpPr>
          <p:spPr>
            <a:xfrm>
              <a:off x="287163" y="863340"/>
              <a:ext cx="900000" cy="9000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F2345602-7AEE-7D77-4C46-70B06F3D0EE4}"/>
              </a:ext>
            </a:extLst>
          </p:cNvPr>
          <p:cNvSpPr txBox="1"/>
          <p:nvPr/>
        </p:nvSpPr>
        <p:spPr>
          <a:xfrm>
            <a:off x="7796196" y="4588456"/>
            <a:ext cx="1318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noProof="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رشد تعداد مقاله در سال اخیر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98CB8A-FDB6-8B14-B165-1CA638912FAA}"/>
              </a:ext>
            </a:extLst>
          </p:cNvPr>
          <p:cNvSpPr txBox="1"/>
          <p:nvPr/>
        </p:nvSpPr>
        <p:spPr>
          <a:xfrm>
            <a:off x="6463581" y="4588456"/>
            <a:ext cx="131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تعداد استنادات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6DF1811-3207-215D-AF72-26D1D49799C0}"/>
              </a:ext>
            </a:extLst>
          </p:cNvPr>
          <p:cNvSpPr txBox="1"/>
          <p:nvPr/>
        </p:nvSpPr>
        <p:spPr>
          <a:xfrm>
            <a:off x="4987225" y="4588456"/>
            <a:ext cx="131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dirty="0" err="1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پایان‌نامه‌های</a:t>
            </a:r>
            <a:r>
              <a:rPr lang="fa-IR" sz="1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 منجر به مقاله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7C8D290-C39C-316F-5BD7-F904DE30EC95}"/>
              </a:ext>
            </a:extLst>
          </p:cNvPr>
          <p:cNvSpPr txBox="1"/>
          <p:nvPr/>
        </p:nvSpPr>
        <p:spPr>
          <a:xfrm>
            <a:off x="3654610" y="4588456"/>
            <a:ext cx="13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تعداد </a:t>
            </a:r>
            <a:r>
              <a:rPr lang="fa-IR" sz="1600" b="1" kern="1200" dirty="0" err="1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پتنت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C54A82C-ED75-C3FB-EE3E-3CBC6ABE8A7E}"/>
              </a:ext>
            </a:extLst>
          </p:cNvPr>
          <p:cNvSpPr txBox="1"/>
          <p:nvPr/>
        </p:nvSpPr>
        <p:spPr>
          <a:xfrm>
            <a:off x="2236441" y="4588456"/>
            <a:ext cx="131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طرح ارتباط با صنعت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994D60E-D7F1-507A-0D31-9D74597BFDB9}"/>
              </a:ext>
            </a:extLst>
          </p:cNvPr>
          <p:cNvSpPr txBox="1"/>
          <p:nvPr/>
        </p:nvSpPr>
        <p:spPr>
          <a:xfrm>
            <a:off x="903826" y="4588456"/>
            <a:ext cx="13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امتیاز نهایی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AB785F-ADFA-79F8-85C7-8F71AF1A1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294" y="2246475"/>
            <a:ext cx="1353570" cy="1363347"/>
          </a:xfrm>
          <a:prstGeom prst="rect">
            <a:avLst/>
          </a:prstGeom>
        </p:spPr>
      </p:pic>
      <p:sp>
        <p:nvSpPr>
          <p:cNvPr id="18" name="Google Shape;810;p26">
            <a:extLst>
              <a:ext uri="{FF2B5EF4-FFF2-40B4-BE49-F238E27FC236}">
                <a16:creationId xmlns:a16="http://schemas.microsoft.com/office/drawing/2014/main" id="{1AA6C0A7-1721-0509-A444-AC3A2FDA3D78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3F7CAFC-8531-4910-3DDC-37FDC2B99784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2DA9A6B-8C72-3D85-80A4-BDF7C83FEABD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F0F784-2740-7ED5-D294-222AB46CD6ED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F1E9FFA2-9901-119C-5707-3592BB47A2FA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/>
        </p:blipFill>
        <p:spPr>
          <a:xfrm>
            <a:off x="8169328" y="3682444"/>
            <a:ext cx="411320" cy="5051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DF6A0A-FBB6-9CD8-DA56-FE278EDD6B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17675" y="3604544"/>
            <a:ext cx="486315" cy="48631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6C1DF-077E-8F2C-56F5-D5B7E440A0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603371" y="3585585"/>
            <a:ext cx="532569" cy="59893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2B0F077-6E5C-CFD3-6C4E-5135BF9CC1F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81572" y="3613502"/>
            <a:ext cx="477357" cy="477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4CD9AC-DDF0-D2C5-49A2-594C768DAA67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/>
        </p:blipFill>
        <p:spPr>
          <a:xfrm>
            <a:off x="6761188" y="3633139"/>
            <a:ext cx="491887" cy="498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CC80B3-B9BD-DECF-EEEA-A19DA39FA7FF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/>
        </p:blipFill>
        <p:spPr>
          <a:xfrm>
            <a:off x="5391992" y="3653496"/>
            <a:ext cx="523800" cy="4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06" grpId="0"/>
      <p:bldP spid="108" grpId="0"/>
      <p:bldP spid="110" grpId="0"/>
      <p:bldP spid="112" grpId="0"/>
      <p:bldP spid="114" grpId="0"/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6586EB3-60B2-F01F-1CBE-32AD85986913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DB796C-9F07-42B1-F586-F51CD75913D8}"/>
                </a:ext>
              </a:extLst>
            </p:cNvPr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1030F2-2CE1-AD5A-D799-6BE27A05694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2192000" cy="6858000"/>
              </a:xfrm>
              <a:prstGeom prst="rect">
                <a:avLst/>
              </a:prstGeom>
              <a:gradFill flip="none" rotWithShape="1">
                <a:gsLst>
                  <a:gs pos="21000">
                    <a:srgbClr val="E6E6E6"/>
                  </a:gs>
                  <a:gs pos="53100">
                    <a:schemeClr val="bg1">
                      <a:lumMod val="95000"/>
                    </a:schemeClr>
                  </a:gs>
                  <a:gs pos="83000">
                    <a:srgbClr val="E6E6E6"/>
                  </a:gs>
                </a:gsLst>
                <a:lin ang="8100000" scaled="1"/>
                <a:tileRect/>
              </a:gradFill>
              <a:ln w="2857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b="1"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526E9A-20D0-E2DB-86F2-1EBA10D6D8CF}"/>
                  </a:ext>
                </a:extLst>
              </p:cNvPr>
              <p:cNvSpPr/>
              <p:nvPr/>
            </p:nvSpPr>
            <p:spPr>
              <a:xfrm flipH="1">
                <a:off x="6678140" y="1"/>
                <a:ext cx="5513861" cy="6857999"/>
              </a:xfrm>
              <a:custGeom>
                <a:avLst/>
                <a:gdLst>
                  <a:gd name="connsiteX0" fmla="*/ 3325080 w 5513861"/>
                  <a:gd name="connsiteY0" fmla="*/ 0 h 6857999"/>
                  <a:gd name="connsiteX1" fmla="*/ 36295 w 5513861"/>
                  <a:gd name="connsiteY1" fmla="*/ 0 h 6857999"/>
                  <a:gd name="connsiteX2" fmla="*/ 18446 w 5513861"/>
                  <a:gd name="connsiteY2" fmla="*/ 7966 h 6857999"/>
                  <a:gd name="connsiteX3" fmla="*/ 0 w 5513861"/>
                  <a:gd name="connsiteY3" fmla="*/ 17368 h 6857999"/>
                  <a:gd name="connsiteX4" fmla="*/ 0 w 5513861"/>
                  <a:gd name="connsiteY4" fmla="*/ 6857999 h 6857999"/>
                  <a:gd name="connsiteX5" fmla="*/ 3391879 w 5513861"/>
                  <a:gd name="connsiteY5" fmla="*/ 6857999 h 6857999"/>
                  <a:gd name="connsiteX6" fmla="*/ 3508102 w 5513861"/>
                  <a:gd name="connsiteY6" fmla="*/ 6798769 h 6857999"/>
                  <a:gd name="connsiteX7" fmla="*/ 5513861 w 5513861"/>
                  <a:gd name="connsiteY7" fmla="*/ 3445572 h 6857999"/>
                  <a:gd name="connsiteX8" fmla="*/ 3342787 w 5513861"/>
                  <a:gd name="connsiteY8" fmla="*/ 7966 h 685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13861" h="6857999">
                    <a:moveTo>
                      <a:pt x="3325080" y="0"/>
                    </a:moveTo>
                    <a:lnTo>
                      <a:pt x="36295" y="0"/>
                    </a:lnTo>
                    <a:lnTo>
                      <a:pt x="18446" y="7966"/>
                    </a:lnTo>
                    <a:lnTo>
                      <a:pt x="0" y="17368"/>
                    </a:lnTo>
                    <a:lnTo>
                      <a:pt x="0" y="6857999"/>
                    </a:lnTo>
                    <a:lnTo>
                      <a:pt x="3391879" y="6857999"/>
                    </a:lnTo>
                    <a:lnTo>
                      <a:pt x="3508102" y="6798769"/>
                    </a:lnTo>
                    <a:cubicBezTo>
                      <a:pt x="4703225" y="6152755"/>
                      <a:pt x="5513861" y="4892975"/>
                      <a:pt x="5513861" y="3445572"/>
                    </a:cubicBezTo>
                    <a:cubicBezTo>
                      <a:pt x="5513861" y="1932379"/>
                      <a:pt x="4627856" y="624149"/>
                      <a:pt x="3342787" y="796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b="1"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0A9452-B3FC-1A56-8D60-3DA9555FD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2303" y="0"/>
              <a:ext cx="5949697" cy="6858000"/>
            </a:xfrm>
            <a:prstGeom prst="rect">
              <a:avLst/>
            </a:prstGeom>
          </p:spPr>
        </p:pic>
      </p:grpSp>
      <p:sp>
        <p:nvSpPr>
          <p:cNvPr id="61" name="Google Shape;61;p15"/>
          <p:cNvSpPr/>
          <p:nvPr/>
        </p:nvSpPr>
        <p:spPr>
          <a:xfrm flipH="1">
            <a:off x="6779740" y="500914"/>
            <a:ext cx="672391" cy="672391"/>
          </a:xfrm>
          <a:prstGeom prst="ellipse">
            <a:avLst/>
          </a:prstGeom>
          <a:gradFill>
            <a:gsLst>
              <a:gs pos="0">
                <a:srgbClr val="F30F67"/>
              </a:gs>
              <a:gs pos="100000">
                <a:srgbClr val="750B3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2" name="Google Shape;62;p15"/>
          <p:cNvSpPr/>
          <p:nvPr/>
        </p:nvSpPr>
        <p:spPr>
          <a:xfrm flipH="1">
            <a:off x="5946238" y="2188737"/>
            <a:ext cx="672391" cy="672391"/>
          </a:xfrm>
          <a:prstGeom prst="ellipse">
            <a:avLst/>
          </a:prstGeom>
          <a:gradFill>
            <a:gsLst>
              <a:gs pos="0">
                <a:srgbClr val="9D539B"/>
              </a:gs>
              <a:gs pos="100000">
                <a:srgbClr val="442A43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3" name="Google Shape;63;p15"/>
          <p:cNvSpPr/>
          <p:nvPr/>
        </p:nvSpPr>
        <p:spPr>
          <a:xfrm flipH="1">
            <a:off x="5946238" y="3989542"/>
            <a:ext cx="672391" cy="672391"/>
          </a:xfrm>
          <a:prstGeom prst="ellipse">
            <a:avLst/>
          </a:prstGeom>
          <a:gradFill>
            <a:gsLst>
              <a:gs pos="0">
                <a:srgbClr val="617EAF"/>
              </a:gs>
              <a:gs pos="100000">
                <a:srgbClr val="344259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4" name="Google Shape;64;p15"/>
          <p:cNvSpPr/>
          <p:nvPr/>
        </p:nvSpPr>
        <p:spPr>
          <a:xfrm flipH="1">
            <a:off x="6779740" y="5682163"/>
            <a:ext cx="672391" cy="672391"/>
          </a:xfrm>
          <a:prstGeom prst="ellipse">
            <a:avLst/>
          </a:prstGeom>
          <a:gradFill>
            <a:gsLst>
              <a:gs pos="0">
                <a:srgbClr val="4194C4"/>
              </a:gs>
              <a:gs pos="100000">
                <a:srgbClr val="24495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38C923-1C75-89DF-A73E-8073445CA1FC}"/>
              </a:ext>
            </a:extLst>
          </p:cNvPr>
          <p:cNvGrpSpPr/>
          <p:nvPr/>
        </p:nvGrpSpPr>
        <p:grpSpPr>
          <a:xfrm>
            <a:off x="692149" y="837109"/>
            <a:ext cx="6087591" cy="1565145"/>
            <a:chOff x="692149" y="837109"/>
            <a:chExt cx="6087591" cy="1565145"/>
          </a:xfrm>
        </p:grpSpPr>
        <p:cxnSp>
          <p:nvCxnSpPr>
            <p:cNvPr id="65" name="Google Shape;65;p15"/>
            <p:cNvCxnSpPr>
              <a:cxnSpLocks/>
              <a:stCxn id="61" idx="6"/>
              <a:endCxn id="73" idx="1"/>
            </p:cNvCxnSpPr>
            <p:nvPr/>
          </p:nvCxnSpPr>
          <p:spPr>
            <a:xfrm rot="10800000" flipV="1">
              <a:off x="4082948" y="837109"/>
              <a:ext cx="2696792" cy="1095537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3" name="Google Shape;73;p15"/>
            <p:cNvSpPr/>
            <p:nvPr/>
          </p:nvSpPr>
          <p:spPr>
            <a:xfrm flipH="1">
              <a:off x="692149" y="1463039"/>
              <a:ext cx="3390799" cy="93921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30000"/>
                </a:lnSpc>
                <a:buClrTx/>
                <a:defRPr/>
              </a:pPr>
              <a:r>
                <a:rPr lang="fa-IR" sz="2000" b="1" kern="1200" spc="-150" dirty="0">
                  <a:solidFill>
                    <a:schemeClr val="bg1"/>
                  </a:solidFill>
                  <a:latin typeface="Shabnam" panose="020B0603030804020204" pitchFamily="34" charset="-78"/>
                  <a:ea typeface="+mn-ea"/>
                  <a:cs typeface="Shabnam" panose="020B0603030804020204" pitchFamily="34" charset="-78"/>
                </a:rPr>
                <a:t>دانشگاه علوم پزشکی و خدمات بهداشتی ایران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FA040-D49C-A794-F958-43E27A9E6F92}"/>
              </a:ext>
            </a:extLst>
          </p:cNvPr>
          <p:cNvGrpSpPr/>
          <p:nvPr/>
        </p:nvGrpSpPr>
        <p:grpSpPr>
          <a:xfrm>
            <a:off x="692150" y="2524931"/>
            <a:ext cx="5254088" cy="831638"/>
            <a:chOff x="692150" y="2524931"/>
            <a:chExt cx="5254088" cy="831638"/>
          </a:xfrm>
        </p:grpSpPr>
        <p:cxnSp>
          <p:nvCxnSpPr>
            <p:cNvPr id="67" name="Google Shape;67;p15"/>
            <p:cNvCxnSpPr>
              <a:stCxn id="62" idx="6"/>
              <a:endCxn id="68" idx="1"/>
            </p:cNvCxnSpPr>
            <p:nvPr/>
          </p:nvCxnSpPr>
          <p:spPr>
            <a:xfrm flipH="1">
              <a:off x="3389038" y="2524931"/>
              <a:ext cx="2557200" cy="502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4" name="Google Shape;74;p15"/>
            <p:cNvSpPr/>
            <p:nvPr/>
          </p:nvSpPr>
          <p:spPr>
            <a:xfrm flipH="1">
              <a:off x="692150" y="2654969"/>
              <a:ext cx="3390800" cy="7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30000"/>
                </a:lnSpc>
                <a:buClrTx/>
                <a:defRPr/>
              </a:pPr>
              <a:r>
                <a:rPr lang="fa-IR" sz="2000" b="1" kern="1200" spc="-150" dirty="0">
                  <a:solidFill>
                    <a:schemeClr val="bg1"/>
                  </a:solidFill>
                  <a:latin typeface="Shabnam" panose="020B0603030804020204" pitchFamily="34" charset="-78"/>
                  <a:ea typeface="+mn-ea"/>
                  <a:cs typeface="Shabnam" panose="020B0603030804020204" pitchFamily="34" charset="-78"/>
                </a:rPr>
                <a:t>دانشکده پزشکی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C165F5-75D7-B3C4-4633-37FC0E6E78A6}"/>
              </a:ext>
            </a:extLst>
          </p:cNvPr>
          <p:cNvGrpSpPr/>
          <p:nvPr/>
        </p:nvGrpSpPr>
        <p:grpSpPr>
          <a:xfrm>
            <a:off x="692150" y="3565741"/>
            <a:ext cx="5254088" cy="759996"/>
            <a:chOff x="692150" y="3565741"/>
            <a:chExt cx="5254088" cy="759996"/>
          </a:xfrm>
        </p:grpSpPr>
        <p:cxnSp>
          <p:nvCxnSpPr>
            <p:cNvPr id="69" name="Google Shape;69;p15"/>
            <p:cNvCxnSpPr>
              <a:stCxn id="63" idx="6"/>
              <a:endCxn id="70" idx="1"/>
            </p:cNvCxnSpPr>
            <p:nvPr/>
          </p:nvCxnSpPr>
          <p:spPr>
            <a:xfrm rot="10800000">
              <a:off x="3389038" y="3840937"/>
              <a:ext cx="2557200" cy="484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" name="Google Shape;75;p15"/>
            <p:cNvSpPr/>
            <p:nvPr/>
          </p:nvSpPr>
          <p:spPr>
            <a:xfrm flipH="1">
              <a:off x="692150" y="3565741"/>
              <a:ext cx="3390800" cy="7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30000"/>
                </a:lnSpc>
                <a:buClrTx/>
                <a:defRPr/>
              </a:pPr>
              <a:r>
                <a:rPr lang="fa-IR" sz="2000" b="1" kern="1200" spc="-150" dirty="0">
                  <a:solidFill>
                    <a:schemeClr val="bg1"/>
                  </a:solidFill>
                  <a:latin typeface="Shabnam" panose="020B0603030804020204" pitchFamily="34" charset="-78"/>
                  <a:ea typeface="+mn-ea"/>
                  <a:cs typeface="Shabnam" panose="020B0603030804020204" pitchFamily="34" charset="-78"/>
                </a:rPr>
                <a:t>معاونت پژوهشی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D45469-C866-3959-61B7-D3FDF0A0BC2B}"/>
              </a:ext>
            </a:extLst>
          </p:cNvPr>
          <p:cNvGrpSpPr/>
          <p:nvPr/>
        </p:nvGrpSpPr>
        <p:grpSpPr>
          <a:xfrm>
            <a:off x="692150" y="4520056"/>
            <a:ext cx="6087590" cy="1498304"/>
            <a:chOff x="692150" y="4520056"/>
            <a:chExt cx="6087590" cy="1498304"/>
          </a:xfrm>
        </p:grpSpPr>
        <p:cxnSp>
          <p:nvCxnSpPr>
            <p:cNvPr id="71" name="Google Shape;71;p15"/>
            <p:cNvCxnSpPr>
              <a:cxnSpLocks/>
              <a:stCxn id="64" idx="6"/>
              <a:endCxn id="76" idx="1"/>
            </p:cNvCxnSpPr>
            <p:nvPr/>
          </p:nvCxnSpPr>
          <p:spPr>
            <a:xfrm rot="10800000">
              <a:off x="4082950" y="4870857"/>
              <a:ext cx="2696790" cy="1147503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" name="Google Shape;76;p15"/>
            <p:cNvSpPr/>
            <p:nvPr/>
          </p:nvSpPr>
          <p:spPr>
            <a:xfrm flipH="1">
              <a:off x="692150" y="4520056"/>
              <a:ext cx="3390800" cy="70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/>
              <a:r>
                <a:rPr lang="fa-IR" sz="2000" b="1" spc="-15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13 خرداد</a:t>
              </a:r>
              <a:r>
                <a:rPr lang="en-US" sz="2000" b="1" spc="-15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</a:t>
              </a:r>
              <a:r>
                <a:rPr lang="fa-IR" sz="2000" b="1" spc="-150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ماه</a:t>
              </a:r>
              <a:endParaRPr sz="20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E82327-D62A-A502-0E9E-459581B822C8}"/>
              </a:ext>
            </a:extLst>
          </p:cNvPr>
          <p:cNvSpPr txBox="1"/>
          <p:nvPr/>
        </p:nvSpPr>
        <p:spPr>
          <a:xfrm flipH="1">
            <a:off x="7809526" y="2776331"/>
            <a:ext cx="3952874" cy="162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rtl="1">
              <a:lnSpc>
                <a:spcPct val="130000"/>
              </a:lnSpc>
              <a:buClrTx/>
              <a:defRPr/>
            </a:pPr>
            <a:r>
              <a:rPr lang="fa-IR" sz="2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defTabSz="1219170" rtl="1">
              <a:lnSpc>
                <a:spcPct val="130000"/>
              </a:lnSpc>
              <a:buClrTx/>
              <a:defRPr/>
            </a:pPr>
            <a:r>
              <a:rPr lang="fa-IR" sz="26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آبان ماه 1403 تا خرداد 1404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D3202E-E187-3B7D-51BB-FACAF3B3E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74232" y="853110"/>
            <a:ext cx="1521067" cy="15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831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2C7E343-047F-2319-330C-D4620B1E4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30D1CF5-67AA-BFEB-0CAC-C0A3091289BA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3530468" y="5277237"/>
            <a:ext cx="5396329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44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4400" b="1" dirty="0" err="1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4400" b="1" dirty="0"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729" name="Google Shape;729;p26"/>
          <p:cNvSpPr/>
          <p:nvPr/>
        </p:nvSpPr>
        <p:spPr>
          <a:xfrm>
            <a:off x="6086536" y="3873614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86536" y="3659470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6015391" y="3759058"/>
            <a:ext cx="219417" cy="262851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800493" y="2940893"/>
            <a:ext cx="629759" cy="591834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681445" y="2853753"/>
            <a:ext cx="867855" cy="766114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800497" y="2921884"/>
            <a:ext cx="629750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828968" y="2950582"/>
            <a:ext cx="572808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6050724" y="3035389"/>
            <a:ext cx="174264" cy="38807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63231" y="4981624"/>
            <a:ext cx="86869" cy="76371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085282" y="4805452"/>
            <a:ext cx="86112" cy="76583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893576" y="4886788"/>
            <a:ext cx="226156" cy="243108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990253" y="4050640"/>
            <a:ext cx="793730" cy="766398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10072251" y="4138111"/>
            <a:ext cx="629735" cy="591455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10072243" y="4118913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100714" y="4147611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224477" y="4256541"/>
            <a:ext cx="354991" cy="301741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3945372" y="4103634"/>
            <a:ext cx="132117" cy="118425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823318" y="3791701"/>
            <a:ext cx="132117" cy="119496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823587" y="3931980"/>
            <a:ext cx="362325" cy="402550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2377064" y="1825608"/>
            <a:ext cx="2245596" cy="1968226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2657770" y="2050131"/>
            <a:ext cx="1684182" cy="1519180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2691414" y="2001142"/>
            <a:ext cx="1616894" cy="1617159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2764513" y="2074825"/>
            <a:ext cx="1470694" cy="1470390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919" y="2640988"/>
            <a:ext cx="165111" cy="475961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292887" y="2274864"/>
            <a:ext cx="698548" cy="903106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8172771" y="4158750"/>
            <a:ext cx="85379" cy="76630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234175" y="3953591"/>
            <a:ext cx="84622" cy="75874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8102382" y="4048734"/>
            <a:ext cx="232137" cy="258406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8001991" y="3176001"/>
            <a:ext cx="840924" cy="766043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8098967" y="3263283"/>
            <a:ext cx="646972" cy="591479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8107578" y="3244096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8136049" y="3272794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5" name="Google Shape;798;p26">
            <a:hlinkClick r:id="rId4" action="ppaction://hlinksldjump"/>
            <a:extLst>
              <a:ext uri="{FF2B5EF4-FFF2-40B4-BE49-F238E27FC236}">
                <a16:creationId xmlns:a16="http://schemas.microsoft.com/office/drawing/2014/main" id="{DFA6870D-57DB-B8B7-60E3-24251A0AD83D}"/>
              </a:ext>
            </a:extLst>
          </p:cNvPr>
          <p:cNvSpPr/>
          <p:nvPr/>
        </p:nvSpPr>
        <p:spPr>
          <a:xfrm>
            <a:off x="5169400" y="1982900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7" name="Google Shape;802;p26">
            <a:hlinkClick r:id="rId5" action="ppaction://hlinksldjump"/>
            <a:extLst>
              <a:ext uri="{FF2B5EF4-FFF2-40B4-BE49-F238E27FC236}">
                <a16:creationId xmlns:a16="http://schemas.microsoft.com/office/drawing/2014/main" id="{E7E4930E-EFA1-25AC-9DED-D1DC62884243}"/>
              </a:ext>
            </a:extLst>
          </p:cNvPr>
          <p:cNvSpPr/>
          <p:nvPr/>
        </p:nvSpPr>
        <p:spPr>
          <a:xfrm flipH="1">
            <a:off x="7458483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</a:t>
            </a:r>
          </a:p>
        </p:txBody>
      </p:sp>
      <p:sp>
        <p:nvSpPr>
          <p:cNvPr id="38" name="Google Shape;806;p26">
            <a:hlinkClick r:id="rId6" action="ppaction://hlinksldjump"/>
            <a:extLst>
              <a:ext uri="{FF2B5EF4-FFF2-40B4-BE49-F238E27FC236}">
                <a16:creationId xmlns:a16="http://schemas.microsoft.com/office/drawing/2014/main" id="{E26A9FE8-2257-A4DC-8971-D369295A0D79}"/>
              </a:ext>
            </a:extLst>
          </p:cNvPr>
          <p:cNvSpPr/>
          <p:nvPr/>
        </p:nvSpPr>
        <p:spPr>
          <a:xfrm>
            <a:off x="539029" y="32973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9" name="Google Shape;810;p26">
            <a:hlinkClick r:id="rId7" action="ppaction://hlinksldjump"/>
            <a:extLst>
              <a:ext uri="{FF2B5EF4-FFF2-40B4-BE49-F238E27FC236}">
                <a16:creationId xmlns:a16="http://schemas.microsoft.com/office/drawing/2014/main" id="{73E10A2E-86AA-BB46-89A9-6163416382E8}"/>
              </a:ext>
            </a:extLst>
          </p:cNvPr>
          <p:cNvSpPr/>
          <p:nvPr/>
        </p:nvSpPr>
        <p:spPr>
          <a:xfrm flipH="1">
            <a:off x="9808667" y="3297366"/>
            <a:ext cx="1844304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  <a:endParaRPr sz="19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733;p26">
            <a:extLst>
              <a:ext uri="{FF2B5EF4-FFF2-40B4-BE49-F238E27FC236}">
                <a16:creationId xmlns:a16="http://schemas.microsoft.com/office/drawing/2014/main" id="{EB0C9FF2-52AF-B482-6A9B-25DA5974671D}"/>
              </a:ext>
            </a:extLst>
          </p:cNvPr>
          <p:cNvSpPr/>
          <p:nvPr/>
        </p:nvSpPr>
        <p:spPr>
          <a:xfrm>
            <a:off x="2069373" y="5059111"/>
            <a:ext cx="88681" cy="77943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2" name="Google Shape;734;p26">
            <a:extLst>
              <a:ext uri="{FF2B5EF4-FFF2-40B4-BE49-F238E27FC236}">
                <a16:creationId xmlns:a16="http://schemas.microsoft.com/office/drawing/2014/main" id="{14A25BE8-6D89-9A8C-7F6B-2A30D2680D8E}"/>
              </a:ext>
            </a:extLst>
          </p:cNvPr>
          <p:cNvSpPr/>
          <p:nvPr/>
        </p:nvSpPr>
        <p:spPr>
          <a:xfrm>
            <a:off x="1944810" y="4878756"/>
            <a:ext cx="88681" cy="78160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3" name="Google Shape;735;p26">
            <a:extLst>
              <a:ext uri="{FF2B5EF4-FFF2-40B4-BE49-F238E27FC236}">
                <a16:creationId xmlns:a16="http://schemas.microsoft.com/office/drawing/2014/main" id="{0EE16C39-8942-256F-9DC0-709B44920EDE}"/>
              </a:ext>
            </a:extLst>
          </p:cNvPr>
          <p:cNvSpPr/>
          <p:nvPr/>
        </p:nvSpPr>
        <p:spPr>
          <a:xfrm>
            <a:off x="1998308" y="4962273"/>
            <a:ext cx="231584" cy="248163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5" name="Google Shape;757;p26">
            <a:extLst>
              <a:ext uri="{FF2B5EF4-FFF2-40B4-BE49-F238E27FC236}">
                <a16:creationId xmlns:a16="http://schemas.microsoft.com/office/drawing/2014/main" id="{D5D23F09-5404-F991-22AD-25093108160D}"/>
              </a:ext>
            </a:extLst>
          </p:cNvPr>
          <p:cNvSpPr/>
          <p:nvPr/>
        </p:nvSpPr>
        <p:spPr>
          <a:xfrm>
            <a:off x="1319607" y="4105145"/>
            <a:ext cx="793278" cy="782057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6" name="Google Shape;758;p26">
            <a:extLst>
              <a:ext uri="{FF2B5EF4-FFF2-40B4-BE49-F238E27FC236}">
                <a16:creationId xmlns:a16="http://schemas.microsoft.com/office/drawing/2014/main" id="{32728971-4E6A-B566-032C-05209647BB7B}"/>
              </a:ext>
            </a:extLst>
          </p:cNvPr>
          <p:cNvSpPr/>
          <p:nvPr/>
        </p:nvSpPr>
        <p:spPr>
          <a:xfrm>
            <a:off x="1381515" y="4194236"/>
            <a:ext cx="669462" cy="603875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8" name="Google Shape;760;p26">
            <a:extLst>
              <a:ext uri="{FF2B5EF4-FFF2-40B4-BE49-F238E27FC236}">
                <a16:creationId xmlns:a16="http://schemas.microsoft.com/office/drawing/2014/main" id="{29051B23-96F5-C1A7-FCFF-DE6B3761E773}"/>
              </a:ext>
            </a:extLst>
          </p:cNvPr>
          <p:cNvSpPr/>
          <p:nvPr/>
        </p:nvSpPr>
        <p:spPr>
          <a:xfrm>
            <a:off x="1394888" y="4174763"/>
            <a:ext cx="642715" cy="64282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9" name="Google Shape;761;p26">
            <a:extLst>
              <a:ext uri="{FF2B5EF4-FFF2-40B4-BE49-F238E27FC236}">
                <a16:creationId xmlns:a16="http://schemas.microsoft.com/office/drawing/2014/main" id="{465BE443-0B7F-9A62-4A30-165878B97D81}"/>
              </a:ext>
            </a:extLst>
          </p:cNvPr>
          <p:cNvSpPr/>
          <p:nvPr/>
        </p:nvSpPr>
        <p:spPr>
          <a:xfrm>
            <a:off x="1423945" y="4204052"/>
            <a:ext cx="584601" cy="5844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1" name="Rectangle: Rounded Corners 50">
            <a:hlinkClick r:id="rId8" action="ppaction://hlinksldjump"/>
            <a:extLst>
              <a:ext uri="{FF2B5EF4-FFF2-40B4-BE49-F238E27FC236}">
                <a16:creationId xmlns:a16="http://schemas.microsoft.com/office/drawing/2014/main" id="{B318DF47-E9B8-64B0-2377-1B4F02D6488A}"/>
              </a:ext>
            </a:extLst>
          </p:cNvPr>
          <p:cNvSpPr/>
          <p:nvPr/>
        </p:nvSpPr>
        <p:spPr>
          <a:xfrm>
            <a:off x="5624853" y="6111702"/>
            <a:ext cx="942294" cy="4095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</a:t>
            </a:r>
            <a:endParaRPr lang="en-US" sz="1600" b="1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C90CA1-13F3-6B71-77D2-42C5E64B89F7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517633" y="4321517"/>
            <a:ext cx="414318" cy="429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E2A08-4E81-E303-EA17-82B1451047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8535" y="3306835"/>
            <a:ext cx="478522" cy="4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5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ABBA9-000A-82CD-8F23-3C867726E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7FC63C-0A4E-2010-4E43-C2320D687A0F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66766FA3-2205-DC4D-1A16-DCAF53282067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97D07E48-EB82-5755-F18E-CC894944D514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4944925D-0195-E5BC-05BF-36ABE3CD1976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B76EC405-1509-5551-AE12-6DDD7D5B4311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44E13284-CA88-F1B5-EE26-3D86ABB8CC55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793E8B97-DA6A-3C43-026D-16282F11CC9C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59C3C7B1-980A-7DC2-F99F-AF4F6636AEAD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BE676785-5B24-3851-4A82-FE67430C64B9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3FFCA67A-3556-E482-F62A-1A4CA151FD35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239C4A53-72B9-45C0-B533-F1194712A0DD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A9BE4510-9522-9EF0-5F8B-871F91F0DE0D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0463FBD7-69C2-39B5-5916-F47FE6C73898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4B6675A5-9769-BC11-F60E-7A74FEE24DCA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22D59D78-ED80-0B00-374A-04FA5D3B7EB6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D1918CE5-F1A3-27AD-5977-A687B32F8C39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07CDB4A1-2D91-1D00-48DB-D8F849527E5B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15F40DB2-7193-4C48-AD6E-BCF2524D6B07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FD385B64-79F6-1550-241E-E99FE88908C7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7BE9E711-671C-FCC9-A89A-308051384548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C079685F-761C-1C74-3FB5-E8CE70A35718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5B36CB10-82A7-2733-D217-0FC0EC634ED0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A7B0C746-C3E1-257E-4B9C-CDB8B10B25CB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651056E3-C73B-E740-FEB5-F0FF9C768D99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78AC426F-004A-9ADF-FD6D-4E5C5A3595E7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ED633B45-9F51-DD92-3D39-C242FF1BF938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571DCCB2-B053-C594-B0C6-AFB89C6BC162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7EE17A3-D380-F7E3-52BB-712F7EAE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فرآیند استخراج وضعیت </a:t>
            </a:r>
            <a:r>
              <a:rPr lang="fa-IR" dirty="0" err="1"/>
              <a:t>پروپوزال</a:t>
            </a:r>
            <a:r>
              <a:rPr lang="fa-IR" dirty="0"/>
              <a:t> دستیاران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4029B57-CC81-CC1F-2380-7595F840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21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2B2C9D55-EDB2-2744-7A28-E0B473ED8DE5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C1C9F4-5BC4-1A30-9F48-2A134ADED2F6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E6AA4E5-18EA-2795-C65B-1402803F4D45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3D040624-1E36-0453-0FB4-3B32B6A03793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2E6BD88-C2B5-9653-AB61-A004C1396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EC3829DA-1864-3939-2D02-819C353F7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508849"/>
              </p:ext>
            </p:extLst>
          </p:nvPr>
        </p:nvGraphicFramePr>
        <p:xfrm>
          <a:off x="484942" y="684137"/>
          <a:ext cx="8727548" cy="554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EF4595DF-B35C-357F-1F48-FA20575B4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988027" y="1685430"/>
            <a:ext cx="705807" cy="7058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9439244-71E7-D601-8A32-C07DAC3241E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797387" y="1659269"/>
            <a:ext cx="704088" cy="7040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EEC605F-E439-99CF-8C17-CB14F94BF09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637660" y="1703622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D828F6E4-DF20-CECD-AC1A-F165943EB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F61FB-7A34-7C3D-E685-6D7EE47A1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C84910A-929E-D3BD-F48F-C545F21360A0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EE1AB023-4E4D-56DD-410E-A58CCB2B548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8791CAED-A176-8F0D-BE32-9D67B00AF1F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C584D0D6-94C3-B9AA-4769-9199D9B15D4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3B4D8898-2AA7-2587-7925-F44C12D91694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9081DB59-6661-B800-FB56-CDD9C73ADABC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E724D4D3-288A-2ECC-C80F-6769469F67CB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F4263290-0F82-0994-0E63-54260E5181A1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A71BAFA7-8BCC-0CB4-B38D-4735ACA69ADA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4E4FD8C1-3CF6-31B5-503C-42A0CCEB9961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FE24368F-9170-0B3A-637F-7B7263D84769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51E48365-CE16-B000-BA31-334C55D50FDB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51AD773B-87B5-D4DA-346A-68B2F18EBAAB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12CD3000-3B2A-2DAD-96FA-DE96BF924843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4CA95203-729F-73B7-AF18-6B230F4063CD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A3C1D83D-69C4-C5E3-292B-C999B08AE779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BE2F2F44-383A-9618-F28A-4EFC456E0673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6E81BAF1-CEE2-793A-44AA-06FA0F179702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6653E29E-8CFA-9CE3-3BE7-C816FA82C2C6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D8078ED1-8E19-21B2-F1DE-6F8F07F91207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4D0A9A9F-ABAF-1A37-1855-825D2072EB8C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D8FF6B8F-3828-F520-45A0-2A89152F1AF4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6358121-8D84-A9AA-6B65-BA9400891B57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95523605-3953-3C25-E50A-40376693CD9F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751C3356-28AA-0D56-6BBF-57EED9CEAAE4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45106C2B-9DC4-BCEC-27B8-A2FB6BDEB157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3213B19F-6B82-F7B4-848C-DA7527985858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FE73DCD-D549-D29A-3678-A4E20C41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2CB7E07-EDC4-465B-7B6E-48B6A825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22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A0836CBC-A91F-E377-16EB-C22944128391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469F29-0FDE-BCC0-A196-A6ED4EE00348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900D926-E24D-2B39-775E-101FEF0758C0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D0BCFD1F-D963-2148-974A-7BCC0E8A97CF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08BD1BD-AD0B-2D96-87EC-FC3B402E2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B481B7-9A86-FB0A-1037-037B96B5F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3030"/>
              </p:ext>
            </p:extLst>
          </p:nvPr>
        </p:nvGraphicFramePr>
        <p:xfrm>
          <a:off x="699378" y="1642110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آسیب‌شناسی</a:t>
                      </a:r>
                      <a:endParaRPr lang="fa-IR" sz="2400" b="1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3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ارتوپدی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07B40D82-E8E2-D82C-AD89-5D7E1161E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20C20-DDC6-B743-FEA3-C271DDCD5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DD9E0BB-1060-7330-35BC-86A4951CCDF7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1D02F21C-7DD6-E013-BA02-66E8B5054E05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A51604EF-C1D8-D678-A945-FA36D62C0FC8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46C2813C-B303-F842-C7B7-4F7151928AE0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5814910A-9895-02BB-5D9C-8448D94E4AA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5C3119AA-6DE3-37B9-7422-3B193637109B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C550CED7-BB23-00B1-D445-60D152A267C6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92D4F16E-0949-09B5-72D3-3749AAD9FF67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C544A4CE-4191-107A-2662-5A53E2FAAA49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1E8478CB-786A-6B3A-089C-C900DE8206BE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D0F15871-6F1C-A737-274C-17EF956B91EE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C14EE567-AE9C-400E-8CBA-A6B7C79B7148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6C30F104-320F-2029-4B3E-E84F8A1C63EA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A867B8F5-E3E4-077F-6375-F79DCADCFE5D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7DF043F9-3D5D-FFF9-D2E9-611EF0F285F5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AEC1ADA5-8945-411D-979B-525CFF6DDAC5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B2E4B6BE-E18A-0E17-3B30-4819DAB8AA66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2179D711-FEEE-3A88-46FD-5D189162A2DF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6AD8FB95-C624-6638-F120-E0244CCCF3EB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C501BFED-DF39-7757-9487-C90D6227BBCF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08E820C3-9643-CF3F-A3B7-D38287C9B5EF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F3E33CC7-9F8A-FCCA-B5F5-64F714BE605D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90301164-5588-3F28-A1E2-01B8BC728B15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DB408046-7047-3E64-522C-47D288C20CD5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42F2F46F-F9AE-7AE0-43C0-10BB226B9EED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2C58D0D4-3C5D-6FCE-3BBF-F920B3329F1D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C6B51505-061D-31FA-2F2D-1897808D4955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78FB0CE-AFFA-3169-EEBA-8A0EDFC4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4FCF6EC-DCE0-85E0-2018-E4C98ED7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23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09A35113-06C5-FFD5-25F8-6481EBD07CA1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5DC4EF-38FD-6EC4-E016-EE10A81B7C23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5FABC21-0267-357E-9B0A-0CA1F920496A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F821BD02-4DA9-D7E9-6CD1-60FE2AAE6FF4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9E3A62B-D765-A55D-8CD9-7AE37AC07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405A0D-6E8A-9E8E-C809-2EB374FDF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76261"/>
              </p:ext>
            </p:extLst>
          </p:nvPr>
        </p:nvGraphicFramePr>
        <p:xfrm>
          <a:off x="767467" y="1658016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ارولوژی</a:t>
                      </a:r>
                      <a:endParaRPr lang="fa-IR" sz="2400" b="1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 err="1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بیماری‌های</a:t>
                      </a:r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 داخلی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1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904E1F89-55F9-DEF3-E948-FDBA0901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F54AB-B199-D4DA-C394-DD376CA45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2ADC6B9-7821-75D7-A010-721B7DC6D42C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A9E59E42-F64A-E51E-F288-74D321AEFB2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3FD6FEE4-9385-A20C-8D62-C215C65578D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B6AC1E79-F74A-F73F-99F5-7268A29A1263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5A65108D-552D-D5A4-08BB-F44E3D611A80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FC2C90C8-2AC3-F561-69D6-E89F630D9398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28C707F1-28E8-85B6-E1BA-197E9C805495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A4892168-0843-4F75-5262-9BF2156639D7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0BD22868-67E1-2461-F2C1-C2F93340EE1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A44D2DA1-11FA-7EA7-A059-B8B20A748504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BD717FEF-9AAB-A1C4-CB0C-9E293724E03C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ED4383E5-FE99-4484-0E09-71195A8B1F4D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7E32F7E3-8DED-ACD3-F84F-9D15AE25D939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A2F90A96-E4AF-24C7-0CD4-C15D1D0A5240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0CA06A24-3E5E-C4CA-7439-F9CFF64ABE77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4BE0CE83-F461-41C0-9C4D-7847EB37B692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AF2F8A97-4925-4DCB-1F6A-E1CCDC5A7F46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EA7F8EA8-AD8A-6EC9-8C57-D21190E819CD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17A09873-1A06-9714-5AF8-8960B7E5DDA2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7805861F-39AF-AD48-7720-48DCC377A5B9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CDEB4FF3-D0AB-3D02-4118-ECD5BCA6D3EB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F7A3E05B-1CBD-8903-378F-02501E6B909E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50031D65-CCDE-B550-B34F-28065DF1DD6E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746080D6-F1D6-180D-8723-DE899C831406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AE832F7D-1F12-B222-305C-2F76C3D66CE4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F7C9EE0A-4187-7CD9-CAF7-220EFFEA3BD5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56D1CCF7-CE6C-B4DE-4C87-89058548C9FA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0E98F5D-EC44-5D9D-365C-5D416454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8F6BE1AD-E2F3-08E6-F158-82FBDEB2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24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75BF129E-31F3-D9BE-EC47-A6753E987B1E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F1F01B-5ED2-AE00-7146-B85A9AFAA2EF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4DFA79B-008F-9156-36A0-6DC5E4AFD369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8109D583-96F9-5015-B2D9-8EF0284CAB05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430624A-81FA-18F4-C3F7-2B47195C3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A66C55-C9B9-AA8B-C16B-7AAB6794F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3944"/>
              </p:ext>
            </p:extLst>
          </p:nvPr>
        </p:nvGraphicFramePr>
        <p:xfrm>
          <a:off x="767467" y="1658016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بیماری‌های</a:t>
                      </a:r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عفونی و طب گرمسیری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بیهوشی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4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7993363C-C802-CA64-8159-67FCF9B04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644695-340F-ADC4-6667-FCE7B0174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D669FBC-AAD5-476C-4F78-58B27CEFA327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F2CB49C8-7AFD-CCF9-40BC-DA8C335B27D2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43BC0A03-3942-3BD4-5D30-7E66278E463C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F4646634-4A4C-2EB2-05AC-A33E9D7DCA32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075BF0F0-6A97-35ED-3919-A528772636C5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8B0B2AF5-2F9C-5E5A-D7B3-65693AAE863F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5BF089B3-9344-D704-54F5-8672F9AB2155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BFF1A49D-D6C5-C0AC-A76C-1ED256630E2E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61D10E12-CD94-66C7-4444-B18FBC0ADACA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B13BF2B7-6E37-1699-D3C1-460BF045E490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D6DF8FF1-0F9C-3AF8-51F7-D7481B9A201F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6602D0EC-C1F4-6C7C-CD49-E0F5150B541C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A20C4ACC-A17F-ED0D-A8CB-0B950F90806B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673DB77D-E8AA-8EFD-65F5-3AA849CB41BC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55EE3C47-FA07-4B3A-4C60-4CB808FC0815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706229E8-8A6D-DBB9-DF81-A79F7A5BF920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B2C38D60-1800-5E64-6572-084F9C94F089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3AEB84AC-0405-B3E8-3D0E-58688E6B3438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4CB59F44-98F0-A773-597D-06F63092170F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EDA14BFB-26A8-3866-2187-B16D21A0FAC9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17B2F158-2575-DE56-C9AB-C83E1ADB0827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CA23C578-6F63-B38E-C05B-4F3511ADFFE5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94276A1D-4608-EE37-5AF9-BB84B4AB1B63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B7CF5473-9E2A-F8C7-55E5-05EF7FE56AED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43DB284E-1C7D-FAE1-3DAF-3204B9E725FF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F4829108-EF85-FDC9-EBBB-44AA8FFD2332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95E31F50-4CB4-4D65-C4A7-379B2A2B874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FB01396-A5A9-9E55-1EE2-B862251C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61BF38E-CB52-F2B6-369D-3D9EFD46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25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34CC62F4-9835-9006-93B8-1B56CC1B200B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85D2DC-4953-AE7E-6384-D3B434F55CAA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9881771F-50F4-743D-9F4D-4F4E9CE54B88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0C95D429-0E04-F88F-E3AA-56E1B1FE6F56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EAB2A54-4693-994A-EF96-8762E2D63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ACFA7E-646C-313C-B737-529DC7D2A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27249"/>
              </p:ext>
            </p:extLst>
          </p:nvPr>
        </p:nvGraphicFramePr>
        <p:xfrm>
          <a:off x="767467" y="1763903"/>
          <a:ext cx="8287651" cy="372783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پزشکی اجتماعی و خانواده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پزشکی ورزشی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9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4E22470C-52FE-073B-C518-AD0114CC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47B4E-BE94-B57A-7D3C-4C9D8FAC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E9D2079-C2B5-61DF-25D8-92B7FE9FB7CF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85B9FC89-1240-8D2B-1837-154428DAD837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E9CB6269-ECDE-08F4-F635-131951E3AC9C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8C2EBBDC-2BB2-4CA9-B26E-FC0C9FA936AB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36FF4086-7E90-B508-96FF-50DD897B9803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5DD21DAC-0413-856B-3C16-8173D7A0AEAB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82DBDD3E-A692-600A-AD54-AE5CEB5A425B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EE07FDD3-DCEA-F953-DF50-A8D602A05173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51630DD3-36E2-FC7D-86CB-EEEB107CA0E5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890AFAEC-E63C-6D57-B639-3D70D59951DD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9231C930-33BD-CB27-38ED-23621A5C96A8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F5D3160E-C126-3D1A-D0B0-7FFA950C63C8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1406F58E-BE5F-4F81-F057-06062123001D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8AD6F8F7-7652-D6B7-CCB7-F9793282DD89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4A82256B-3256-6133-B352-AD2E40D53325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FB0F00C5-CE36-5BE3-9613-EC4FE5037155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B8DD8A96-BF1C-231E-9F15-40A51637C5F3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A3E35FAF-F93A-5D4A-D84C-7CBBF610B8A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41A19D00-1846-C750-62B8-7809E7CC1FF0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4911641E-81BE-718F-07FA-47692B971FE1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B51DA105-B310-A456-805B-3F643C1BEB88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0D646103-57C8-2901-90B4-E1DC3D40D9A4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EAB6679A-C32E-02C0-BCBF-B7A7CF9C35D9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A91F239C-9338-DB55-9086-F6A5F1045D8D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FC02BCE6-B755-3CCC-4557-04E2E1EF8BC9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37633C61-2C9B-A847-6E55-7F2343091A36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E303E05F-DE2E-CACC-B413-5285504063EA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80928AC-A95E-0B5A-1DA5-ED6694E2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DC003A7-A14A-D411-9509-D9BF7F06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26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224E69CC-1973-CB5A-1111-4AC8B91E4F26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3D6594-94FF-F64A-0D90-079C19B66102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091BC034-D933-CEA7-4F92-39782C980DE7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E046784-56D6-7BE7-40FF-FA3B2C37B566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B380804-8034-8907-82BB-58A13E0C7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9602C2-79E2-752D-5BA5-555F74BE6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07012"/>
              </p:ext>
            </p:extLst>
          </p:nvPr>
        </p:nvGraphicFramePr>
        <p:xfrm>
          <a:off x="713762" y="1658016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پزشکی </a:t>
                      </a:r>
                      <a:r>
                        <a:rPr lang="fa-IR" sz="2400" b="1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هسته‌ای</a:t>
                      </a:r>
                      <a:endParaRPr lang="fa-IR" sz="2400" b="1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پوست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7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0B238A90-2FAD-85A3-6A69-6CB112FFA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0646A2-652E-5546-8F77-CE0630C51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DC16F8B-54A7-9775-BE5D-75FB196F40F8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622A2D23-789A-EE37-B265-606A86A21284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1E5DBD90-C6ED-9F26-43B5-B96E0866B642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D0B297C6-6E31-2984-5E95-47B8E42FA423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646C6C87-16BD-8C94-9F89-10B2614F0698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86B14C7F-1FFF-AACE-DCC4-94A00D8220F9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A6138812-11E4-70D4-E0C7-04B1F8FD4D73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76BFC70C-A4C1-B877-8B7C-2453ED67A2ED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F2127630-A015-9647-9CA1-252641EC6D27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5CBA3C37-6E34-DF3A-0FE6-D4235F112A95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274B8DC4-95BB-7B29-7E3E-4B35C9BD75CD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91140A8D-F3B4-E1AB-C727-94FF031DBFB2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4AEE2EAA-14C2-7D8F-8EE7-BDF3C8291AB7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61D58114-AF37-2B22-1435-55FF3AE6C5BB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46C92DD6-77B6-8B73-A453-A08BB5AF1EBD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949486EE-CC0A-DAA6-B54D-56EA23E69F47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F8F5D602-7C47-E056-C123-7C22F074FAE6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3CD7FCA3-FB7D-910B-F605-92F2D4DF260C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1A7BE204-7170-DF62-A0A5-C22C9AE8CD6A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E3D44267-8D34-5838-A5CB-BCD7E2DEA2DF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0F3266C4-3048-0ECB-8EC2-AB843F6FF661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621D9513-1432-24FC-D6FB-462062A090A7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E42DD6DF-4953-A4DB-BDB6-AC3D56C880C7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D727ECB3-1965-308F-CC1A-A5E3A9BB2C7F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B5168701-1038-891C-E9D9-A3751C05195F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CB8EC08-8F37-9CF9-83DE-63C1C929B9F5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0767A122-F537-A62F-99E4-BF3BCB6F2263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7AF95C1-B8E2-E6E2-9C53-707F7BEC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706ECFA-D5BB-DCBA-778A-200E3E35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27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04B4ACD6-CC44-C16F-6886-0F7795EC4654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76CFDD-064E-5D80-E59D-ABF53715A6D8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EF339B93-3D84-8AE2-0A71-84C5251AC0DB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B11092B7-A894-F20C-71AA-2C501BC86E15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A0C9ACA-D81A-EF14-0CDF-8F90A9FF7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C5B3AC-E236-EB1C-00A5-0B037F3A4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7118"/>
              </p:ext>
            </p:extLst>
          </p:nvPr>
        </p:nvGraphicFramePr>
        <p:xfrm>
          <a:off x="713762" y="1387146"/>
          <a:ext cx="8287651" cy="452492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15020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0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11463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جراحی عمومی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11463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11463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4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11463">
                <a:tc rowSpan="5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جراحی مغز و اعصاب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11463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11463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11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0238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800" b="1" i="0" u="none" strike="noStrike" kern="1200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جراحی</a:t>
                      </a:r>
                      <a:r>
                        <a:rPr lang="fa-IR" sz="2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b="1" i="0" u="none" strike="noStrike" kern="1200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قلب</a:t>
                      </a:r>
                      <a:r>
                        <a:rPr lang="fa-IR" sz="2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و</a:t>
                      </a:r>
                      <a:r>
                        <a:rPr lang="fa-IR" sz="2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800" b="1" i="0" u="none" strike="noStrike" kern="1200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عروق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B Nazanin" panose="00000400000000000000" pitchFamily="2" charset="-78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580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9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65C7E5D0-0322-B946-8594-6689930F0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29394B-0185-0B57-F768-138BA6D2F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C61EAB2-29A2-307B-0268-AE72AA54DBAD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50D984E5-C8BC-AAFA-BF2A-43846155C436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B5E2B249-6AEC-43BB-B406-2E818F20C0FE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204EEFD3-C933-B64D-42B4-11848D33BEB1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6CDB039C-0B87-EE81-550A-3B1B547433B6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5A869226-5878-3CC0-AD23-BB8872831BD4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A3E790C6-0601-0FBC-4886-B4D1E0A8ED81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ACFE4360-F650-5BE5-4F64-805672C1D1A9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B3943E3D-534C-CD5E-ECA3-FAE279B8EA5E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FAC82C4D-3094-A30D-FCDC-C52F9D37CE2C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9B0DCF78-E738-9163-0732-D0970951C346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26D44A78-2751-5C3C-2F74-BE7F7CD766D9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3C46AA66-EAFB-BCBD-3598-B8DCB400FFEE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02CBD0A0-C37C-5B35-E79D-60D9EA719833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5DE969BB-646D-377C-1439-6BC6E7C97906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3A406A68-622C-A446-F49A-B525B9ED58C8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AFDA8C44-718F-1303-BB66-9FD23BA49A2A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FFA95E64-5FDB-C863-B9FD-94CEC6843F87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127FA395-3056-884F-E9D5-F4162C81B96E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C917C27C-DF6D-A351-88D9-2824FAF681E1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E854CB79-55D7-F4DA-2FB3-7B5ED808AA75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26A358EB-B428-C171-2BF5-43ED00CC178F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1A696666-84D9-BA98-721F-155FF7127D3D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31D5290D-9D9A-733D-C00B-F1B8568634CF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A2C481A-E70C-87D9-C4AC-0F93D17327E5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D8F5D71C-2B49-455F-CBA0-22295D3CE186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4EAD09A0-0652-E85E-61FF-33E1EDED32B8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F163C6C-46B0-075C-EA5F-2AFDA5F7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F0F6099-FB27-D78D-D99B-FDBB4CFE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28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1BB2D9BE-5448-26EB-5820-CA8729E038C1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2245BC-FBB5-3720-968E-D87552095DEA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DEDBE7D-454C-B2CA-621C-15E6B86A0763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DE3EF559-0528-66BA-A867-C73314906549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D67EC28-C54F-EC86-9385-F8B849CA2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A845BD-73AF-CEFA-E64E-230FCF09A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793639"/>
              </p:ext>
            </p:extLst>
          </p:nvPr>
        </p:nvGraphicFramePr>
        <p:xfrm>
          <a:off x="713475" y="1590984"/>
          <a:ext cx="8287651" cy="407367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07515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51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07662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چشم‌پزشکی</a:t>
                      </a:r>
                      <a:endParaRPr lang="fa-IR" sz="2400" b="1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07662">
                <a:tc rowSpan="5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 err="1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رادیوآنکولوژی</a:t>
                      </a:r>
                      <a:endParaRPr lang="fa-IR" sz="2400" b="1" kern="1200" dirty="0">
                        <a:solidFill>
                          <a:schemeClr val="dk1"/>
                        </a:solidFill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4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07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52780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2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E53C50CD-9F62-DB7F-B499-3FB944446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27E80-6302-2B0A-9127-806A07A6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B9ABA6-052A-587B-3DE4-4C57F85A1306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3F5BFB6B-372E-8E0F-4FF8-8BEB572F53A1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670F8449-7376-327E-F6F2-BEC4A72C6A87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E218BC87-7017-FCD3-D013-EECD2685F7DE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5F838E6B-9ED4-2A98-A0D9-6106676970DA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F453FC2E-A5B1-A424-83FE-865B2157E787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3082A9D2-623C-6ADB-86F6-7451417D7D5F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A60C4520-EAC6-BE6A-5EEB-5867E8AAA3D2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E567BFE1-52DA-C11D-8519-5D856AFA2654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4679E040-FC97-AC5C-0714-0633F83D3227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3BF30B10-6F51-7EE8-2C81-CFC54AA4FBA4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B72CAC5C-C99D-7326-F99A-5C0591471BC1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2567196C-FD10-5CD3-6C0D-0FD5EA478E22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2E206422-9BFB-BA70-91E5-FEEAB13659E8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A868CC26-BFFB-B4E2-A1B7-78A47909B6BB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CC831B74-BDD7-BCAF-FBE4-D502867E35DA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FB0E882A-EE1C-E49D-3BB8-3B586651A5D7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2F00E640-042C-1E27-7CE4-6DB6706616F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F6DF0E10-64B4-00A1-F46D-FC79BA88C3D1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86C84F8B-70FC-36DF-D9C9-F40EED993901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5059CA6F-A228-7483-5CD5-57DB86C1D858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247795C4-9D1A-1BBB-5E3D-AA6E007C3561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B74E9671-27F9-3131-0BE1-D8BF21CC6CC5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915C56C8-44C0-7F3A-5A94-2B549FBA6692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B899234-DE7B-CAF6-A1FD-58BA883EBCCF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3BE37CEF-B777-C2A9-1B10-EF111AD784FF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F396A76A-48E1-6E19-2ABE-B8E0CF4E95B8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67642F9-DA5B-049D-4339-B2A3122F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670E3291-61BF-2DFA-C3E6-04E39F86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29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40569079-0A36-869C-C3E3-65FDF7EACD1A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A15E5D-227B-678E-FCFF-75A21A033DAA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2DD4D4A0-B591-D5B8-7DD4-352D238659A3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FB31F4EC-C4B8-7082-07E0-F71E837BFC55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784BB7D-1CA6-7FEC-4F49-96047DC3E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D64CB8-4998-DB0A-77DA-EFA078208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14865"/>
              </p:ext>
            </p:extLst>
          </p:nvPr>
        </p:nvGraphicFramePr>
        <p:xfrm>
          <a:off x="775837" y="1658016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رادیولوژی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 err="1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روان‌پزشکی</a:t>
                      </a:r>
                      <a:endParaRPr lang="fa-IR" sz="2400" b="1" kern="1200" dirty="0">
                        <a:solidFill>
                          <a:schemeClr val="dk1"/>
                        </a:solidFill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2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E0429-3923-F2AD-7890-E2A52AF2E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1A59E8-1286-781A-4C12-7166D7B4ED66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3" name="Google Shape;733;p26"/>
          <p:cNvSpPr/>
          <p:nvPr/>
        </p:nvSpPr>
        <p:spPr>
          <a:xfrm>
            <a:off x="2117695" y="4997459"/>
            <a:ext cx="155256" cy="136457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4" name="Google Shape;734;p26"/>
          <p:cNvSpPr/>
          <p:nvPr/>
        </p:nvSpPr>
        <p:spPr>
          <a:xfrm>
            <a:off x="1899618" y="4681707"/>
            <a:ext cx="155256" cy="136837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5" name="Google Shape;735;p26"/>
          <p:cNvSpPr/>
          <p:nvPr/>
        </p:nvSpPr>
        <p:spPr>
          <a:xfrm>
            <a:off x="1993279" y="4827923"/>
            <a:ext cx="405442" cy="434465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7" name="Google Shape;757;p26"/>
          <p:cNvSpPr/>
          <p:nvPr/>
        </p:nvSpPr>
        <p:spPr>
          <a:xfrm>
            <a:off x="805056" y="3327321"/>
            <a:ext cx="1388817" cy="1369172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8" name="Google Shape;758;p26"/>
          <p:cNvSpPr/>
          <p:nvPr/>
        </p:nvSpPr>
        <p:spPr>
          <a:xfrm>
            <a:off x="913440" y="3483296"/>
            <a:ext cx="1172049" cy="1057223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0" name="Google Shape;760;p26"/>
          <p:cNvSpPr/>
          <p:nvPr/>
        </p:nvSpPr>
        <p:spPr>
          <a:xfrm>
            <a:off x="936853" y="3449204"/>
            <a:ext cx="1125222" cy="1125408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1" name="Google Shape;761;p26"/>
          <p:cNvSpPr/>
          <p:nvPr/>
        </p:nvSpPr>
        <p:spPr>
          <a:xfrm>
            <a:off x="987724" y="3500481"/>
            <a:ext cx="1023479" cy="102326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3975860" y="5338522"/>
            <a:ext cx="4240281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36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فهرست مطالب</a:t>
            </a:r>
            <a:endParaRPr sz="3600" b="1" dirty="0"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798" name="Google Shape;798;p26">
            <a:hlinkClick r:id="rId4" action="ppaction://hlinksldjump"/>
          </p:cNvPr>
          <p:cNvSpPr/>
          <p:nvPr/>
        </p:nvSpPr>
        <p:spPr>
          <a:xfrm>
            <a:off x="5169400" y="1259000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794" name="Google Shape;794;p26">
            <a:hlinkClick r:id="rId5" action="ppaction://hlinksldjump"/>
          </p:cNvPr>
          <p:cNvSpPr/>
          <p:nvPr/>
        </p:nvSpPr>
        <p:spPr>
          <a:xfrm>
            <a:off x="2880317" y="15796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1900" b="1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900" b="1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802" name="Google Shape;802;p26">
            <a:hlinkClick r:id="rId6" action="ppaction://hlinksldjump"/>
          </p:cNvPr>
          <p:cNvSpPr/>
          <p:nvPr/>
        </p:nvSpPr>
        <p:spPr>
          <a:xfrm flipH="1">
            <a:off x="7458482" y="1579666"/>
            <a:ext cx="1868397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 معاونت</a:t>
            </a:r>
          </a:p>
        </p:txBody>
      </p:sp>
      <p:sp>
        <p:nvSpPr>
          <p:cNvPr id="806" name="Google Shape;806;p26">
            <a:hlinkClick r:id="rId7" action="ppaction://hlinksldjump"/>
          </p:cNvPr>
          <p:cNvSpPr/>
          <p:nvPr/>
        </p:nvSpPr>
        <p:spPr>
          <a:xfrm>
            <a:off x="539029" y="25734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810" name="Google Shape;810;p26">
            <a:hlinkClick r:id="rId8" action="ppaction://hlinksldjump"/>
          </p:cNvPr>
          <p:cNvSpPr/>
          <p:nvPr/>
        </p:nvSpPr>
        <p:spPr>
          <a:xfrm flipH="1">
            <a:off x="9808667" y="2573466"/>
            <a:ext cx="1844304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  <a:endParaRPr sz="19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20444" y="4990783"/>
            <a:ext cx="155215" cy="136457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138521" y="4676003"/>
            <a:ext cx="153863" cy="136837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795985" y="4821332"/>
            <a:ext cx="404090" cy="434380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968725" y="3327320"/>
            <a:ext cx="1418220" cy="1369384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10115237" y="3483612"/>
            <a:ext cx="1125197" cy="1056800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10115224" y="3449308"/>
            <a:ext cx="1125223" cy="1125408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166095" y="3500585"/>
            <a:ext cx="1023480" cy="102326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387231" y="3695219"/>
            <a:ext cx="634290" cy="53914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29" name="Google Shape;729;p26"/>
          <p:cNvSpPr/>
          <p:nvPr/>
        </p:nvSpPr>
        <p:spPr>
          <a:xfrm>
            <a:off x="6054977" y="3833138"/>
            <a:ext cx="136499" cy="136499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54977" y="3450510"/>
            <a:ext cx="136499" cy="136499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5927857" y="3628453"/>
            <a:ext cx="392049" cy="469656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543881" y="2166573"/>
            <a:ext cx="1125240" cy="1057476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320668" y="2010873"/>
            <a:ext cx="1550664" cy="1368876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533388" y="2132608"/>
            <a:ext cx="1125223" cy="1125408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584259" y="2183885"/>
            <a:ext cx="1023480" cy="102326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5990988" y="2335416"/>
            <a:ext cx="311371" cy="69340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4102705" y="4092513"/>
            <a:ext cx="151235" cy="135562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962989" y="3735440"/>
            <a:ext cx="151235" cy="136788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963297" y="3896019"/>
            <a:ext cx="414756" cy="460803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3018275" y="2345213"/>
            <a:ext cx="1562747" cy="1369721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3213623" y="2501462"/>
            <a:ext cx="1172050" cy="1057222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3237036" y="2467370"/>
            <a:ext cx="1125223" cy="1125408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3362477" y="2518647"/>
            <a:ext cx="948910" cy="102326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093" y="2912650"/>
            <a:ext cx="114904" cy="331229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655611" y="2657858"/>
            <a:ext cx="486131" cy="628486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7976326" y="4101169"/>
            <a:ext cx="152553" cy="136921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086041" y="3734595"/>
            <a:ext cx="151201" cy="135569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7850557" y="3904595"/>
            <a:ext cx="414777" cy="461714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7671180" y="2345213"/>
            <a:ext cx="1502545" cy="1368749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7844455" y="2501166"/>
            <a:ext cx="1155996" cy="1056842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7859841" y="2466884"/>
            <a:ext cx="1125222" cy="1125408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7910712" y="2518161"/>
            <a:ext cx="1023479" cy="102326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8CA46-648D-3B89-68F4-7494AD8E3BAD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167584" y="3706504"/>
            <a:ext cx="640080" cy="596637"/>
          </a:xfrm>
          <a:prstGeom prst="rect">
            <a:avLst/>
          </a:prstGeom>
        </p:spPr>
      </p:pic>
      <p:sp>
        <p:nvSpPr>
          <p:cNvPr id="2" name="AutoShape 2" descr="Meeting Icon Stock Illustrations – 286,711 Meeting Icon Stock  Illustrations, Vectors &amp; Clipart - Dreamstime">
            <a:extLst>
              <a:ext uri="{FF2B5EF4-FFF2-40B4-BE49-F238E27FC236}">
                <a16:creationId xmlns:a16="http://schemas.microsoft.com/office/drawing/2014/main" id="{04CA96D2-DD41-7A70-9495-E32B1435DB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35E2D-6A24-B73A-D988-10C4508E0B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2757" y="2557053"/>
            <a:ext cx="927892" cy="854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9E918FF7-6E84-83BE-7D38-2B06E80B7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E8B20A-4117-4630-759A-DD8BC681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BBB08B8-18B7-9CDF-7B9C-CFC805631192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960FB318-B8F3-41A7-56FC-226CF355E461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23FC2B9D-0891-20BD-DC28-7D1041E84AF5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BB6AB5FD-DB4D-22E0-1326-DB678912D22E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93DDC075-4C33-1EA8-688D-F94087D07F8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3F6D711F-282E-ADC3-815A-60D2CFFBC61F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15DEEAC3-6493-166D-26BB-B74FE134A576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D2444C10-34E5-09F2-259D-C8F4DFCA8232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A8D52282-587A-4F9C-B0AF-7320504EBA90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5E10BBB1-2720-06C4-6AFE-D745A6AF22D8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86BF2BCA-ABED-76B0-7E3E-12DE35988134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149D9AA1-636B-17E2-7511-6EC6A01FED27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51927D7D-9DAD-61AC-D132-FFBBE9744353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2D00CB2A-CD22-9B5B-49E3-233D86B4EB69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3B63824C-16DC-9397-C103-4F5AFC47735E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E4074EB8-25B5-5E33-F2E3-70ABD3C1DFC5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90D6A421-3AF7-CEE3-F90F-C6515DDF1651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0D8367ED-B2B8-87E8-3646-A4BA679F4491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8C47FD88-9766-2414-6267-263AFA0C1FFE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F31D2B57-0F87-EEC1-2905-89614B086B8E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99336C80-7C1B-E468-2188-8B4ECAADB6B3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24CECC6D-808C-D748-00E0-C9564840ECBB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3B74148B-0443-1A6C-B4A8-0E5CD8C651FB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E1CCF0AD-05A0-C91B-86A7-8548ADF185F5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A1398464-9CD3-9284-8374-41B4CCB0835B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5C1904D4-5E60-375E-30AC-0128C5BF4952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B6AC4F8-E9F3-2A3B-F6B9-F0B45C0D098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6DE3491-D615-7E7B-FAA1-698D1E6C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1425D5E-41D6-6908-66E6-0A8CDEE5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30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3D1954A7-B4BC-B60C-B46F-E586E09A87FE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849269-7077-6A09-AF5A-5D3089DE4EF3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6AD505CB-809C-4B66-D08D-5DBA1496D759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DB9949F3-556D-22C4-961B-211EA5F975B3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B954F76-EB59-0EB0-608B-2B7A0FBEB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EA3F00-A8AA-4039-4B44-9720DBF60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97766"/>
              </p:ext>
            </p:extLst>
          </p:nvPr>
        </p:nvGraphicFramePr>
        <p:xfrm>
          <a:off x="767467" y="1775540"/>
          <a:ext cx="8287651" cy="360981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زنان و زایمان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طب اورژانس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2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C2D73310-E4CD-29BC-B21F-A8F674EB1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6FE9D-ED9A-8E9A-2245-D37CB082D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79C7F82-FAE6-28E2-ECB3-858E295B1D1E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005AA962-989C-36FA-C6FE-4067D24ED8AF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7379BA1B-CC14-4A90-E8B6-FAAB9D471E61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45D10C1F-AD77-A980-01D6-4FA08231CA51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7A7C077C-0FBB-0B4D-8E06-B359B735222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99F47936-3C95-8C36-BDDA-8CA0941A4EEB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6A3997C5-2028-E008-D6D9-D4A48E0FE372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A6DCEA77-A30A-2C35-63C3-2D550D769C15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B15E7263-3A95-14A2-BA3F-A0C67EC63FEA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326E7C52-9024-232C-8918-A61A65F78C32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2CF1379D-6784-5E3D-AC4E-0168102C478A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B9D4C364-B1DA-99BC-BC1C-B214434E690A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82AD49CA-F396-C799-7B14-F727A5AF5B1D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DB1E4B8A-2023-3BA3-1183-E4C31F346489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4E789ECF-12DA-05BB-93B0-5BD1E89A0537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3ADC9237-0175-E41E-1E75-7037DCAA3C2C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FFF03605-07F9-533A-C15D-AA79AF656A5E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1014F25E-2686-0F86-988E-68A7F46F27A0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3E8E9F5F-03C1-9E44-607D-CDA620279061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DCB43A6C-6C3F-D798-ACD8-F6074D527CDE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295E245F-F771-FB31-211D-6F3F70B10F31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CA23E579-8136-A80D-9D10-4ED7231601DB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4C69D01-26E3-760A-07D9-7021300D4E48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D0F546A6-E6DD-67F5-471E-9C972330087C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E22F84BE-B67B-C4D2-0465-C5E47A1E261A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5D83C03-84C5-695C-F83F-BC2315D4DAC2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299B7483-53DE-E702-7154-7C0CB1E10979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BF71D61-8E34-4935-E2DB-032AA899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A8EDB9C-F699-053C-B5FE-F9FBED71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31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61E8E9E7-28F8-4EFA-B7D4-A51A26CC4AC7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A5563A-5B01-5A6E-B792-38B527AD7C9E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B19A4A7-F3AF-4B96-251D-5A6FFB0B2F2B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EC439CC-D086-6F9F-EB9F-BA2360C5B45B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22B4FC9-6691-76A2-0D01-E08E68199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230AE4-1AF7-E10C-3286-FE7D4340B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98615"/>
              </p:ext>
            </p:extLst>
          </p:nvPr>
        </p:nvGraphicFramePr>
        <p:xfrm>
          <a:off x="775837" y="1822915"/>
          <a:ext cx="8287651" cy="360981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طب فیزیکی و توانبخشی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5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طب کار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3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1A09FA90-DF89-7275-9461-775E204F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16920-C73A-DACC-1077-329F895BC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B230CDA-3946-491A-50CB-AC32D040CB83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2B53C40D-6E50-379C-BC7D-338519C4A4E9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22DEB264-4DCA-F8B6-1D2B-7AC6AD443BFD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B976966C-0290-B71D-D45E-B892D1337256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EE25EC31-BEA5-69E4-B6C2-C6D4245A733A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542597B4-A111-754E-0FB6-0EDFB25603CE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7135EE29-4A60-84FC-5EF3-EB69EFC5470C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30F0EF00-F794-7F76-0D1A-57AD4C7F6475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3E8C8D61-3FDD-556F-41AD-7CF3E21449E0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3E0781D9-2560-BD0C-E1DA-01C4BAAE4093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AF119223-0828-578D-E823-0FB029F7460E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DA769EAF-7375-E8D5-37E4-F884A2638069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F850A453-2142-A632-9D56-F5CFCECE8FA5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CDA93A49-9426-370D-CF31-98321A0018E7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016C9E27-FC6E-1A6F-31C6-A9A624A971BC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5B2E28AF-56E8-9CAF-B85D-C0DBF9A1AF21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E62EFEC8-99EB-AB4E-4AB0-49ECB5375328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3A304BB3-A72A-F33A-3E6A-1C98E619E075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B7C628D8-E52A-A858-F376-912F9D486B60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E57E0F82-A11E-EEDA-BE17-E0A7F4A64E63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7E3554A3-614E-82C7-CB2F-8B4544511140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254AF463-67EA-5113-B7B5-5434D402ADE3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85180BCA-ED3A-A65D-92DC-2932B4889D90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3453D92C-F835-C584-62D3-3BE1DF17CCDB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84D7B437-F736-C74A-C686-94EEC52A5AFC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59988B68-7CEF-9B98-2486-099E4CBD5E5F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383F2B99-0FA4-3237-B705-D93414A839E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0AD58A-B04D-C423-B91E-D4737A3F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E96F7DC-6BD4-711B-5C71-29C1842F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32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E9871A5E-E273-73E4-30C3-6F613F3E1C7C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C3A5E8-7B60-7055-7E09-6FA5EA56F067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CF98F26C-97B2-5865-2080-4C13E3765CA2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3F251381-EA55-26B7-7A30-42291B5AED72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36C3134-0FA3-2DCF-C106-6132E447F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3350E9-9D79-3EA0-4111-C46B6F99C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502"/>
              </p:ext>
            </p:extLst>
          </p:nvPr>
        </p:nvGraphicFramePr>
        <p:xfrm>
          <a:off x="759472" y="1822915"/>
          <a:ext cx="8320381" cy="360981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9230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کاردیولوژی</a:t>
                      </a:r>
                      <a:endParaRPr lang="fa-IR" sz="2400" b="1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8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BAB9AB61-9E30-C09C-46B9-740B37551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94A26-8D57-1334-0D26-3D743F2C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D5FF7DE-F1B3-B66E-8837-38A78EE2EDE5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5C2A03CF-4451-55EB-D43C-EE731A297D8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2E2EF3F5-9D29-C157-7379-649826AF1153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71FFABCC-DE19-1844-FA78-809AD57DB66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DDAE5E8C-3667-325C-782B-5904166B052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26D8CC50-297E-5593-B991-9FE49226C906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76B1CFE3-537D-BB18-BEE4-F802A7404512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75DD7753-CED5-C202-0CAA-086373CB3C9E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9A357269-5763-B6F2-4B8F-7E59E856381F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8045E999-D747-6FE2-E5B8-6457F83FA323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9C08C54B-2F1F-F406-BA59-F761CF769722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B95D18A2-F3D7-09A8-5533-E0802BBF512E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B740D4A0-0274-3C08-7DE7-6BC28ECBAA8D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F227E45B-7C1D-F666-623D-F1021036134B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22C68464-66FD-11BC-C84C-EE8DFDA9BB01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1BE70880-7D38-AF84-2DDB-4F8E96BF5CEB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5AD77463-CCD2-D408-2695-F68FBE10694A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90B2AF89-32A7-B22D-91E1-4EA906DF0AF0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45DBC939-3CC0-2940-ECB8-7F1842FCE549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A3ADC51C-E174-2253-DEF0-39FA3BACA0A6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978A7821-F61D-0079-EA45-6C9EA7BB1D78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F9D8407C-0B35-B7AD-C2BB-A867B04F1C3A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94BEF5C-04F4-9FF3-E63A-ED417844F5A6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D958F952-CECE-7DF5-2EEF-9A8E58417DCF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323928DF-E895-75B9-ACE0-B3AB7F3CE3EA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C0C1869B-77A7-06EC-D132-2063602C0BE9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3ACBD8A9-B9E3-1EFE-1E7A-F8F996F61CDD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A34DFE0-5825-A002-6AF3-277120D6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53EDC30-117A-9D0C-9C3A-D31B08A0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33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38B2D1ED-37DE-D6E3-4C8B-2F2C85E02BAB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70BCA4-FAB4-4568-D8D6-1BC5C13A3A87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96C6DF3F-FFD2-BBF0-66D5-E2732C10F92F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C991FB50-6CF4-C6E1-3F9C-79E4CEF28C39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F62658E-4432-8C5E-9379-6721D80A2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4827C3-40E3-5522-929C-D746C6D74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372339"/>
              </p:ext>
            </p:extLst>
          </p:nvPr>
        </p:nvGraphicFramePr>
        <p:xfrm>
          <a:off x="799692" y="1658016"/>
          <a:ext cx="8287651" cy="39396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9570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88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801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622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80197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557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651226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تخصص</a:t>
                      </a:r>
                      <a:endParaRPr lang="fa-IR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2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1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گوش، گلو، بینی و سر و گردن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4507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29798">
                <a:tc row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2400" b="1" i="0" u="none" strike="noStrike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نورولوژی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29798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9642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1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56CFA105-DE62-DB6A-5F92-8262B54F1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1BE7D-A596-D8B0-5DBE-C73348DD4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0C83E40-DC86-5FDB-83B0-D28878AA8195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C13BC3EA-59F5-D576-4C27-B8C6CA637C0B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5E36E210-9393-DCE9-71E9-DD36FE4A7F97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69B419D6-53D6-A568-3066-F957886F2E4C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7D8141F0-FCF6-91E5-4A58-EED4163C7B64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BAA3FC8B-B57C-036B-E6BB-C216F8E85EF4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3FC7D793-FE83-51D7-28C8-524C28453BEF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CB589FDC-25DE-EB10-7E32-8F39B67FCCE6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16E374FD-4C02-6363-5167-D1EE82D9433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B2277B4B-18BB-F6BB-68BC-44ACED1996BF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77C0001E-9415-60BD-AC0E-E0849D6F9D1F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C6996565-088B-DAF2-43AA-0CA8E8FF07E4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AE025356-949A-1D2A-43E2-6D5AD40718DF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76C3953C-001A-C28B-188E-5B66D7686E16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CAE940C3-2558-6E04-2F8F-F2EE5683205F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996CCA1C-2B4B-9EEA-91BA-9DCA8C1B2B8F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02235B52-9676-17AA-5101-3455DB3ADD3E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3DD04AC4-0A1F-BBA1-7886-A4A1B024556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E8FFC75A-B29A-1657-9425-659B95C7FE0C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25C9490C-9FCB-9127-89D8-239CF185220E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6A34D4AF-527D-D6FC-FFEA-25F52B210F6E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DEC6ED63-39E4-DE2A-69DA-CEC319A97562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6B2F028A-B685-49C6-8C70-1B5DFCDFE4D4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05B2D5C2-CFF4-7862-FAA6-5A3243E1CFF2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B2C5C29F-E586-C296-6F9F-C79EF1E5F443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17F1CDE-59A5-EC81-DA74-021654D00214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8051DAF-D861-5AE1-4E0C-3421265EFC8F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CA417A4-03AD-FDFF-FA03-F2493BB1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899B4E6F-ED72-1D56-2113-19F8C164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34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32714A50-22C5-A2CC-24DF-FAA4D07200E4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415DC2-1B18-78A8-C404-EBA3BC54D84F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0B17ECB1-2FBF-C96D-6B88-6EE52E3552CC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FE4D933-B8E5-342E-5F93-D274E4DE3D04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1B5C42F-6AFA-E971-BAD3-C7E840725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8387AAC-BD39-5BDE-F014-221DB2270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11279"/>
              </p:ext>
            </p:extLst>
          </p:nvPr>
        </p:nvGraphicFramePr>
        <p:xfrm>
          <a:off x="777431" y="1347354"/>
          <a:ext cx="8284464" cy="456694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بیماری‌های</a:t>
                      </a:r>
                      <a:r>
                        <a:rPr lang="fa-I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ریه</a:t>
                      </a:r>
                      <a:endParaRPr lang="fa-IR" sz="2400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روماتولوژی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غدد </a:t>
                      </a:r>
                      <a:r>
                        <a:rPr lang="fa-IR" sz="2400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درون‌ریز</a:t>
                      </a:r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و متابولیسم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43311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247006A9-80FE-D026-0B81-8DE2E3E15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8EDE6-6F55-BBB3-F3BD-BE6F3243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1E55B8A-7E3D-C458-E9E4-070844FED3B2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4578AA45-FB29-F339-EDB7-68C5081D33A0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5587860D-4B1A-5E05-DC22-B6A49020CEE7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11E9B525-B893-FA63-0BD9-BC9F5A668050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158817ED-A8EC-1506-A8D0-11D883727A91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8AC64E4A-B195-1F7D-2160-444D20465810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57831B60-2DDC-F2B3-8175-5A3C2706DEFE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42AB2C67-401F-B2CA-1E55-132735012DA0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E739F082-0D12-15EC-BBB4-73431C160298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C0D6F64F-F4BB-0FD0-287F-A22D8102FD35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B0C98647-7B7A-C9F1-8629-76825596BE9B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2A089BCB-3B5C-F244-7A14-9ECE650955E3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EEB4F642-1C2F-54BF-CCCB-B6BA4566AA06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BDC0DEF2-AD0C-D93C-1697-E4FB7DFE4B80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A98F09D2-BFAD-66D2-FBFF-A5459B00281C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C4985CA6-A73F-7A5A-8A07-A1144396CB22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9C5E6D65-AA9E-0258-64BC-379AC9A3EEE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8BE9C482-485A-7D54-8505-A45AAE95C6C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C7B256E3-35A9-2493-2A5C-5DE1D5DC83FF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6AFFB4AA-3791-C4E1-0090-B14A2FD43F5F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4A8F0FC3-4FED-78CC-1185-31DF6B414B1B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BCCECC07-1C24-4D8F-0931-52378BA5BF28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8B049BE0-AEF2-6A64-D5FC-4608249CA99A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AE9BFB7B-CC6D-E4CE-E0FA-C5BCF0098ACD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120EDB0-2AB0-9D58-3395-1888D0F7C833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240572DD-91EB-EC89-DB03-71CFD5B296C1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575FE01B-7523-EB40-A4C4-7D6041B6D8E1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3897B48-ADCA-AD76-258F-18FAE972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C6D6839-F7A5-AF14-5600-4696EC1A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35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160FE247-20CE-C0A2-31B8-32524B123537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B2ACCF-91EA-9602-24BD-07F403773565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E6833EAB-74AD-8187-1078-0AE7B3AA10B4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6E4D1F26-0E92-BDDB-C17C-53C031497E84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7B0AA4C-20A0-E5AC-5F05-9FF51CFD1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B099C7B-4FB9-8712-A327-2433EC630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519399"/>
              </p:ext>
            </p:extLst>
          </p:nvPr>
        </p:nvGraphicFramePr>
        <p:xfrm>
          <a:off x="777431" y="1347354"/>
          <a:ext cx="8284464" cy="456694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گوارش و کبد بالغین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kern="1200" dirty="0" err="1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نفرولوژی</a:t>
                      </a:r>
                      <a:endParaRPr lang="fa-IR" sz="2400" kern="1200" dirty="0">
                        <a:solidFill>
                          <a:schemeClr val="dk1"/>
                        </a:solidFill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مراقبت‌های</a:t>
                      </a:r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ویژه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43311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6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C963BB0A-AF67-2575-9E8E-B2FA4D8E0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A8B41-4D71-A5C3-E9A8-94F4CA00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22D291C-2964-7D0D-D36D-2E205B11E6FC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94573498-19CD-E571-0589-0BE0B7108DD4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78B3E66F-F5A3-607C-26F6-B39CD559BD7C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8578027D-89A6-DABF-F5A6-7951E5A2C308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F09F0CA6-B3B6-CBD1-737A-D301A6EFDDC4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C46DCF82-A882-97B3-94E7-9A1A3AC279C0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787572F7-3983-CC87-B2DB-E0EFD21B79DE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E2676A87-846D-F07A-48F7-4AD27BD2E7E2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C837E7AB-F223-619C-4E71-D7DFD28B51E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8D6DCF7B-233A-F3EE-984B-A1F99777D72F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F8ACAFF1-7A45-4146-0F5D-7FB472D9EC2A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20535442-BF76-2BCD-C421-675A66D54052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02ED202E-B1B6-D260-6D5C-B50416A03F8D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4FC1BFC3-4B45-0231-2357-26C1A9E1154C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A89ABAC5-DBCF-1353-2FD4-79599AED600A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F9844057-1E10-744F-7770-B066AD702A55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0C3458C3-BB85-AD22-12F4-5E78DC6CAC37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4CCE0A9F-6AEE-3498-4C81-826C15E5428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7772D18F-0165-8E35-E9C8-2174A18080A2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DECD79C4-C92B-EC4A-91FC-F43401C26263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948DCCDB-1978-E955-7480-7C66E1977F1B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C1597C0C-1B46-3061-3F4F-547BDAF2826D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8240C7D0-C4F7-F5AC-E10B-42EA6335F41E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3F105D14-92E0-7E45-65FF-5793D624ABBA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E1A973CC-F979-EC5A-9BD1-BAFF1145DCE1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EA5974B8-41B6-25A2-523C-483E2C89315F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CD92FE44-FFDF-EEE2-A384-773AB4D53FDC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D5D9FD-BA29-EC55-32CB-60BADB75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B022849-BEEA-03E4-F1A4-9F86BBB2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36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2233BC0B-04F9-B26E-E487-16E3F40A5F3A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784778-D440-0DCA-4CEC-2CDC78AAD6D9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DD455FE1-4923-E140-15E6-2190B05E07E7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7967F300-1AC3-5559-2F6B-2CC14D8AB2B1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A088433-7D1A-E8C1-26A3-59B6EE118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B19F2D2-E470-7738-6D40-5F3D42484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64839"/>
              </p:ext>
            </p:extLst>
          </p:nvPr>
        </p:nvGraphicFramePr>
        <p:xfrm>
          <a:off x="777431" y="1347354"/>
          <a:ext cx="8284464" cy="458888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 rowSpan="4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جراحی پلاستیک، ترمیمی و سوختگی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3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1800" dirty="0"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9729"/>
                  </a:ext>
                </a:extLst>
              </a:tr>
              <a:tr h="365277">
                <a:tc rowSpan="2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0" i="0" u="none" strike="noStrike" cap="none" dirty="0" err="1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بیماری‌های</a:t>
                      </a:r>
                      <a:r>
                        <a:rPr lang="fa-IR" sz="2400" b="0" i="0" u="none" strike="noStrike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 قلب و عروق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  <a:endParaRPr lang="fa-IR" sz="15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جراحی قلب و عروق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43311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8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814E56BC-96DF-1447-25F2-CAC367E2C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0D93F5-71A6-5A26-E8F9-0D65710F8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23FF6C5-8E52-4CC0-DF73-7D152917FF14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A1CB9311-9C4B-D1E6-22B0-86B6249017F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93F7F952-0FD8-75D4-FE25-BDE72746955E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39BB3E3F-8E17-96CE-80BB-C5A8173137AE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FD37DC20-06AF-1E95-EF1A-03B7E3A6C4F3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C32A31E9-4329-4032-8EA3-1F72E79A5F3F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E9E2C819-E39D-4403-9CD6-72C6F249195D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7283A084-8303-924A-F60F-634845A22563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62E5A4C4-9C33-CDF2-8B18-8E688E6C702F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2D7F1582-8DC2-730C-8620-19F62CDC53F5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10E80464-97D6-4DA1-FC4D-3C2AE4E5C5FA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DCAFB4CD-AC1C-64AD-9635-66B2882DAA29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305FDC32-EF55-B9D9-6625-B9887E9ED8B5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9F71388C-CF32-AD46-F0A5-056CD60A39C4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A2FE831C-7379-85F7-68E7-5DDAB813D5E2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36B927AF-14A1-C23C-1DEF-848F1A744051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862D2C05-5997-E88F-3860-8A6970651FD1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DA7C2903-C6FF-50FB-3978-920C2F398B71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82D8AE6A-3C9C-A003-5FDE-D8E03997CFAE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5CFEAFE5-6088-6CA7-3BCC-B826347B1566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D59E2A25-AC4E-2260-A1BA-296DD819511A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4F4E9080-8276-903F-D5BC-C3FC8A723BE5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4525D6D1-AF4D-7F30-5E12-FA50A287D4D7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68FCDA4B-480C-4805-9F8F-D0292693AB66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A6663A9-B078-F089-E3B7-D5E290E57943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ED1F29C-AF07-35EA-41D0-B0185FE663CC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83114960-0849-18A5-0C96-FF591E3718A4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2D5486-B762-DC37-DF1C-1136C027B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4AE3875-8253-DC85-58F1-FABD5A28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37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7D05DC14-A5F9-0D97-E3DE-CD3842108849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89D8B8-A007-61A9-5A4A-DFB3D319F743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F040C3E5-FBF7-127C-2764-96A5BC9FB470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E1C8A422-3BBC-598B-5F26-102D56D9942D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B1BB59D-0165-F38A-8EEF-1BB1228B9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8AFD05-DE7C-F08E-0D3D-59CB3EB36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21636"/>
              </p:ext>
            </p:extLst>
          </p:nvPr>
        </p:nvGraphicFramePr>
        <p:xfrm>
          <a:off x="777431" y="1347354"/>
          <a:ext cx="8284464" cy="457791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قلب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85026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آلرژی و ایمونولوژی بالینی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خون و سرطان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43311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3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EF4CC5B2-7C87-861B-AF4C-8BBF72F2D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9C166-47A0-B015-5386-4D8A4D6A2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89A7AF-299C-C794-7468-EEB247DED6E0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04B0842E-70FD-2D3E-01AC-5FD2F4A64143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9DFE4F24-022C-09E7-0537-8003D20D2EA5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4E51BAB0-5D7A-7789-B6DF-571AE76FA66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78328FCB-077E-D40B-9DA7-57821CB3B712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365718F1-17AF-45DD-9B8A-FD644665DCC2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CEF08ABF-FA7B-B34E-EC4E-8AD8B7BD4517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E51D8375-C7E7-626D-204D-8EE1EFAC365A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C00BC998-861F-861C-0DAC-33AE91F93FF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441DBB69-89DB-C68C-3568-91996F62BC1D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8FB0D710-54F1-9607-DEEB-59D9D36462CD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5FFE8A79-69FF-8658-ABC4-6AAE0B9115C3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92A2F5CD-96F6-E521-312C-4B08FD3E0B56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9BD744D1-22F1-B56B-745A-689A1AE951F9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8C56A361-09E9-36A6-0F1F-F170C75B1749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0693AA4E-0AA1-D0C7-EE9E-89B5A5036366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65EE7E96-260A-ADC3-B6E4-6E03AF433871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AC2F34EF-92E1-AA47-E78B-9796B171AD88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CEC27576-B207-B274-B3CB-D8A1964CA061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C486F553-4C29-5E3C-015A-F5FF3AB58892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DEDB41C7-3579-5E06-7888-C68B54A0A05B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D5048A51-00A8-1067-13C3-7A27D9120377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4C018FDF-0D21-C2D6-9C49-94ACFEC68D9D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02C0D325-4AF7-6375-41DB-963837A9160B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86129AE3-8E2B-EBA9-DC61-5AD64C463ED4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C6E18938-C0A3-936E-01DE-6E038C758255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0730A8F3-F200-B6DD-FD23-2D2856234338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457E11B-B1DB-58F3-A3F2-83CD6E07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0552A70-C60F-6A58-BB33-E2566B83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38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E28527CF-045C-CD33-E044-557967A182F6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5F1565-E157-D5FE-5F53-3FF8039B47EB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08EAF774-D687-C1BB-99E4-60085F122A58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125BE6E1-46A4-4DBA-F175-912C6C189D1A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AC69FF0-0F4E-29E4-6AAF-065EA345C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C12762A-53BF-FAB7-CB6B-6FD5E2147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63613"/>
              </p:ext>
            </p:extLst>
          </p:nvPr>
        </p:nvGraphicFramePr>
        <p:xfrm>
          <a:off x="777431" y="1347354"/>
          <a:ext cx="8284464" cy="421215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b="0" i="0" u="none" strike="noStrike" kern="1200" cap="none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  <a:sym typeface="Arial"/>
                        </a:rPr>
                        <a:t>طب اورژانس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طب نوزادی و پیرامون تولد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dirty="0"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عفونی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43311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dirty="0"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1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618A1EE2-4D6E-F59C-9086-1853DA4B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8F0FF-AD07-8417-E83A-F4E4FD14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A31AC6-F567-7349-EC5E-8C433B9C490D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F08A14F1-B35C-2CDB-A06D-B2CA752FF08C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3DD5CD02-A1A4-D6AD-155B-4E03CBA92ED0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7FE51B0C-FFF5-B387-63BD-06AA01EA304D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7A8D14DD-0A67-8AAB-0C26-FDF81D31AE3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FF41D297-4982-6EB1-0FC3-25A639090769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813B6EEF-F697-6B90-C004-05AD48CC9A4A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4058535A-4611-9CC1-8C30-F90F79CEAAC9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F7FA7EF3-E92A-A9DF-8CE3-2F55C5328C87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988F1B3D-2405-BBE1-609F-7441C056C382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7E593743-8BD4-B168-53A5-33FA7BD6C296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1DEA6E34-A05D-18D3-6F7A-E304591DD3DE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082C7DE3-02E0-8E3D-2AA5-B9051A90E420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70B23F81-64D4-BD94-FBFE-B9E7137F6B96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7730FFFC-7268-8E59-5A2F-FAF8D9BEF006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07643371-7895-BDE8-E9D9-0DC61E9EDD5B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70BF2465-4331-1FE9-1DAB-C980EFB8C9BE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FE1A7E5F-27A6-2E3A-D2B0-89E73E150CCE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695C13BA-42E0-4E1C-D07B-FF4B92AC9293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B27A3A00-CCE6-3DB0-F03C-A5535421A6E1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F7C03040-380D-BB68-9278-BBCCFC09ACF6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27F88AC1-8D07-0B2C-F95E-E2C0F6CA4E5E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2D92DEF-D0A9-087D-F1DC-147357CE603A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F8D7BE10-C914-A339-EA8C-0047A73F9C82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0D21027E-3F94-5E93-D602-9DFE4B0F4AF6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1813535-5573-6B17-482D-722B9D5026DD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B74D382F-2B90-3B68-1F59-044146C6615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63860BA-5E6D-D145-B562-5D979369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</a:t>
            </a:r>
            <a:r>
              <a:rPr lang="fa-IR" dirty="0" err="1"/>
              <a:t>پروپوزال</a:t>
            </a:r>
            <a:r>
              <a:rPr lang="fa-IR" dirty="0"/>
              <a:t>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3B1C33B-F5B1-5594-4F33-C6598132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39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6DC42A43-4936-E1AF-825C-E30A21DA8B58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149A93-2E1B-E2DF-E36F-713C6D2CE3D7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A2DBBD5B-18FF-061C-7BE3-014BCDDBF87D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3A62E7B-528B-BE31-03DC-D76E50E43057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64874AE-0010-9E23-29F4-D0AB19908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1883456-D66B-1F2F-65D7-31AD82166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91886"/>
              </p:ext>
            </p:extLst>
          </p:nvPr>
        </p:nvGraphicFramePr>
        <p:xfrm>
          <a:off x="770654" y="1722428"/>
          <a:ext cx="8284464" cy="381078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858855">
                  <a:extLst>
                    <a:ext uri="{9D8B030D-6E8A-4147-A177-3AD203B41FA5}">
                      <a16:colId xmlns:a16="http://schemas.microsoft.com/office/drawing/2014/main" val="3227814997"/>
                    </a:ext>
                  </a:extLst>
                </a:gridCol>
                <a:gridCol w="796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736930439"/>
                    </a:ext>
                  </a:extLst>
                </a:gridCol>
                <a:gridCol w="819485">
                  <a:extLst>
                    <a:ext uri="{9D8B030D-6E8A-4147-A177-3AD203B41FA5}">
                      <a16:colId xmlns:a16="http://schemas.microsoft.com/office/drawing/2014/main" val="3622853652"/>
                    </a:ext>
                  </a:extLst>
                </a:gridCol>
                <a:gridCol w="837300">
                  <a:extLst>
                    <a:ext uri="{9D8B030D-6E8A-4147-A177-3AD203B41FA5}">
                      <a16:colId xmlns:a16="http://schemas.microsoft.com/office/drawing/2014/main" val="4024856802"/>
                    </a:ext>
                  </a:extLst>
                </a:gridCol>
                <a:gridCol w="979821">
                  <a:extLst>
                    <a:ext uri="{9D8B030D-6E8A-4147-A177-3AD203B41FA5}">
                      <a16:colId xmlns:a16="http://schemas.microsoft.com/office/drawing/2014/main" val="784766462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646251999"/>
                    </a:ext>
                  </a:extLst>
                </a:gridCol>
                <a:gridCol w="1108130">
                  <a:extLst>
                    <a:ext uri="{9D8B030D-6E8A-4147-A177-3AD203B41FA5}">
                      <a16:colId xmlns:a16="http://schemas.microsoft.com/office/drawing/2014/main" val="2280185220"/>
                    </a:ext>
                  </a:extLst>
                </a:gridCol>
              </a:tblGrid>
              <a:tr h="53053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گروه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مقطع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وضعیت ثبت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پروپوزال</a:t>
                      </a:r>
                      <a:r>
                        <a:rPr lang="fa-IR" sz="180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دستیاران </a:t>
                      </a:r>
                      <a:r>
                        <a:rPr lang="fa-IR" sz="1800" u="none" strike="noStrike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فوق‌تخصص</a:t>
                      </a:r>
                      <a:endParaRPr lang="fa-IR" sz="1800" b="0" i="0" u="none" strike="noStrike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دفاع </a:t>
                      </a:r>
                      <a:r>
                        <a:rPr lang="fa-IR" sz="1800" b="0" i="0" u="none" strike="noStrike" kern="1200" dirty="0" err="1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پایان‌نامه</a:t>
                      </a:r>
                      <a:endParaRPr lang="fa-IR" sz="18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Shabnam" panose="020B0603030804020204" pitchFamily="34" charset="-78"/>
                        <a:ea typeface="+mn-ea"/>
                        <a:cs typeface="Shabnam" panose="020B0603030804020204" pitchFamily="34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2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عدم ثبت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ثبت ناقص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بررسی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دارای کد اخلاق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49731"/>
                  </a:ext>
                </a:extLst>
              </a:tr>
              <a:tr h="365277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18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غدد </a:t>
                      </a:r>
                      <a:r>
                        <a:rPr lang="fa-IR" sz="1800" dirty="0" err="1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درون‌ریز</a:t>
                      </a:r>
                      <a:r>
                        <a:rPr lang="fa-IR" sz="18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 و متابولیسم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  <a:endParaRPr lang="fa-IR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44378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57743"/>
                  </a:ext>
                </a:extLst>
              </a:tr>
              <a:tr h="365277">
                <a:tc rowSpan="3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Shabnam" panose="020B0603030804020204" pitchFamily="34" charset="-78"/>
                          <a:ea typeface="+mn-ea"/>
                          <a:cs typeface="Shabnam" panose="020B0603030804020204" pitchFamily="34" charset="-78"/>
                        </a:rPr>
                        <a:t>کلیه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18523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73534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highlight>
                          <a:srgbClr val="FF0000"/>
                        </a:highlight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83996"/>
                  </a:ext>
                </a:extLst>
              </a:tr>
              <a:tr h="365277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a-IR" sz="2400" dirty="0">
                          <a:latin typeface="Shabnam" panose="020B0603030804020204" pitchFamily="34" charset="-78"/>
                          <a:cs typeface="Shabnam" panose="020B0603030804020204" pitchFamily="34" charset="-78"/>
                        </a:rPr>
                        <a:t>مغز و اعصاب کودکان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a-IR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  <a:sym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1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4895"/>
                  </a:ext>
                </a:extLst>
              </a:tr>
              <a:tr h="365277">
                <a:tc vMerge="1"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endParaRPr lang="fa-IR" sz="2400" dirty="0">
                        <a:latin typeface="Arial" panose="020B0604020202020204" pitchFamily="34" charset="0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اتمام دوره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B Nazanin" panose="00000400000000000000" pitchFamily="2" charset="-78"/>
                        </a:rPr>
                        <a:t>---</a:t>
                      </a:r>
                      <a:endParaRPr lang="fa-I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9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8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4E03D25-F196-B850-2AD7-F0D7B85AB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98DB543-92F3-737D-BCE4-5A8529CB13E3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3975860" y="5338522"/>
            <a:ext cx="4240281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44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کارهای متداول</a:t>
            </a:r>
          </a:p>
        </p:txBody>
      </p:sp>
      <p:sp>
        <p:nvSpPr>
          <p:cNvPr id="729" name="Google Shape;729;p26"/>
          <p:cNvSpPr/>
          <p:nvPr/>
        </p:nvSpPr>
        <p:spPr>
          <a:xfrm>
            <a:off x="6086536" y="3873614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86536" y="3659470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6015391" y="3759058"/>
            <a:ext cx="219417" cy="262851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800493" y="2940893"/>
            <a:ext cx="629759" cy="591834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681445" y="2853753"/>
            <a:ext cx="867855" cy="766114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800497" y="2921884"/>
            <a:ext cx="629750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828968" y="2950582"/>
            <a:ext cx="572808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6050724" y="3035389"/>
            <a:ext cx="174264" cy="38807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17961" y="4968834"/>
            <a:ext cx="153373" cy="134838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133450" y="4657790"/>
            <a:ext cx="152037" cy="135213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794979" y="4801394"/>
            <a:ext cx="399294" cy="429225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737424" y="2721285"/>
            <a:ext cx="2091339" cy="2019325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9953474" y="2951757"/>
            <a:ext cx="1659241" cy="1558381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9953454" y="2901171"/>
            <a:ext cx="1659279" cy="165955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028470" y="2976785"/>
            <a:ext cx="1509247" cy="1508936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315424" y="3333430"/>
            <a:ext cx="935339" cy="79503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3956004" y="4156472"/>
            <a:ext cx="84641" cy="75870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877810" y="3956630"/>
            <a:ext cx="84641" cy="76556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877982" y="4046501"/>
            <a:ext cx="232125" cy="257896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3349085" y="3178567"/>
            <a:ext cx="874617" cy="766587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3458415" y="3266015"/>
            <a:ext cx="655957" cy="591692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3471518" y="3246934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3499989" y="3275632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265" y="3496142"/>
            <a:ext cx="64308" cy="185378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705781" y="3353544"/>
            <a:ext cx="272071" cy="351742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8172771" y="4158750"/>
            <a:ext cx="85379" cy="76630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234175" y="3953591"/>
            <a:ext cx="84622" cy="75874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8102382" y="4048734"/>
            <a:ext cx="232137" cy="258406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8001991" y="3176001"/>
            <a:ext cx="840924" cy="766043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8098967" y="3263283"/>
            <a:ext cx="646972" cy="591479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8107578" y="3244096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8136049" y="3272794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5" name="Google Shape;733;p26">
            <a:extLst>
              <a:ext uri="{FF2B5EF4-FFF2-40B4-BE49-F238E27FC236}">
                <a16:creationId xmlns:a16="http://schemas.microsoft.com/office/drawing/2014/main" id="{F5DCDB47-629C-86A9-45CB-49EDE2AD8010}"/>
              </a:ext>
            </a:extLst>
          </p:cNvPr>
          <p:cNvSpPr/>
          <p:nvPr/>
        </p:nvSpPr>
        <p:spPr>
          <a:xfrm>
            <a:off x="2069373" y="5059111"/>
            <a:ext cx="88681" cy="77943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6" name="Google Shape;734;p26">
            <a:extLst>
              <a:ext uri="{FF2B5EF4-FFF2-40B4-BE49-F238E27FC236}">
                <a16:creationId xmlns:a16="http://schemas.microsoft.com/office/drawing/2014/main" id="{8302BFD1-C75B-9A41-1310-F672F95BF494}"/>
              </a:ext>
            </a:extLst>
          </p:cNvPr>
          <p:cNvSpPr/>
          <p:nvPr/>
        </p:nvSpPr>
        <p:spPr>
          <a:xfrm>
            <a:off x="1944810" y="4878756"/>
            <a:ext cx="88681" cy="78160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7" name="Google Shape;735;p26">
            <a:extLst>
              <a:ext uri="{FF2B5EF4-FFF2-40B4-BE49-F238E27FC236}">
                <a16:creationId xmlns:a16="http://schemas.microsoft.com/office/drawing/2014/main" id="{EC60A812-274C-D043-B32D-DD0FC55616E9}"/>
              </a:ext>
            </a:extLst>
          </p:cNvPr>
          <p:cNvSpPr/>
          <p:nvPr/>
        </p:nvSpPr>
        <p:spPr>
          <a:xfrm>
            <a:off x="1998308" y="4962273"/>
            <a:ext cx="231584" cy="248163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0" name="Google Shape;757;p26">
            <a:extLst>
              <a:ext uri="{FF2B5EF4-FFF2-40B4-BE49-F238E27FC236}">
                <a16:creationId xmlns:a16="http://schemas.microsoft.com/office/drawing/2014/main" id="{4AAEF990-0827-2864-3566-B6087B1F41DF}"/>
              </a:ext>
            </a:extLst>
          </p:cNvPr>
          <p:cNvSpPr/>
          <p:nvPr/>
        </p:nvSpPr>
        <p:spPr>
          <a:xfrm>
            <a:off x="1319607" y="4105145"/>
            <a:ext cx="793278" cy="782057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1" name="Google Shape;758;p26">
            <a:extLst>
              <a:ext uri="{FF2B5EF4-FFF2-40B4-BE49-F238E27FC236}">
                <a16:creationId xmlns:a16="http://schemas.microsoft.com/office/drawing/2014/main" id="{1E57230C-1068-FAF3-2259-9500FF5A1F95}"/>
              </a:ext>
            </a:extLst>
          </p:cNvPr>
          <p:cNvSpPr/>
          <p:nvPr/>
        </p:nvSpPr>
        <p:spPr>
          <a:xfrm>
            <a:off x="1381515" y="4194236"/>
            <a:ext cx="669462" cy="603875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3" name="Google Shape;760;p26">
            <a:extLst>
              <a:ext uri="{FF2B5EF4-FFF2-40B4-BE49-F238E27FC236}">
                <a16:creationId xmlns:a16="http://schemas.microsoft.com/office/drawing/2014/main" id="{D4A6F305-8C20-2120-36A2-0A25973DE405}"/>
              </a:ext>
            </a:extLst>
          </p:cNvPr>
          <p:cNvSpPr/>
          <p:nvPr/>
        </p:nvSpPr>
        <p:spPr>
          <a:xfrm>
            <a:off x="1394888" y="4174763"/>
            <a:ext cx="642715" cy="64282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4" name="Google Shape;761;p26">
            <a:extLst>
              <a:ext uri="{FF2B5EF4-FFF2-40B4-BE49-F238E27FC236}">
                <a16:creationId xmlns:a16="http://schemas.microsoft.com/office/drawing/2014/main" id="{D9A0827D-14F7-12FF-BF3E-20ADD3F2F0E3}"/>
              </a:ext>
            </a:extLst>
          </p:cNvPr>
          <p:cNvSpPr/>
          <p:nvPr/>
        </p:nvSpPr>
        <p:spPr>
          <a:xfrm>
            <a:off x="1423945" y="4204052"/>
            <a:ext cx="584601" cy="5844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8" name="Google Shape;798;p26">
            <a:hlinkClick r:id="rId4" action="ppaction://hlinksldjump"/>
            <a:extLst>
              <a:ext uri="{FF2B5EF4-FFF2-40B4-BE49-F238E27FC236}">
                <a16:creationId xmlns:a16="http://schemas.microsoft.com/office/drawing/2014/main" id="{EDE7F9A2-C980-87B0-5E7C-5F1A0150EE75}"/>
              </a:ext>
            </a:extLst>
          </p:cNvPr>
          <p:cNvSpPr/>
          <p:nvPr/>
        </p:nvSpPr>
        <p:spPr>
          <a:xfrm>
            <a:off x="5169400" y="1982900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59" name="Google Shape;794;p26">
            <a:hlinkClick r:id="rId5" action="ppaction://hlinksldjump"/>
            <a:extLst>
              <a:ext uri="{FF2B5EF4-FFF2-40B4-BE49-F238E27FC236}">
                <a16:creationId xmlns:a16="http://schemas.microsoft.com/office/drawing/2014/main" id="{598521F3-62C4-85A7-3208-5006B74816BE}"/>
              </a:ext>
            </a:extLst>
          </p:cNvPr>
          <p:cNvSpPr/>
          <p:nvPr/>
        </p:nvSpPr>
        <p:spPr>
          <a:xfrm>
            <a:off x="2880317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1900" b="1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900" b="1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60" name="Google Shape;802;p26">
            <a:hlinkClick r:id="rId6" action="ppaction://hlinksldjump"/>
            <a:extLst>
              <a:ext uri="{FF2B5EF4-FFF2-40B4-BE49-F238E27FC236}">
                <a16:creationId xmlns:a16="http://schemas.microsoft.com/office/drawing/2014/main" id="{46EC425B-3139-73B1-E2C3-4D639F58D285}"/>
              </a:ext>
            </a:extLst>
          </p:cNvPr>
          <p:cNvSpPr/>
          <p:nvPr/>
        </p:nvSpPr>
        <p:spPr>
          <a:xfrm flipH="1">
            <a:off x="7458483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 معاونت</a:t>
            </a:r>
          </a:p>
        </p:txBody>
      </p:sp>
      <p:sp>
        <p:nvSpPr>
          <p:cNvPr id="61" name="Google Shape;806;p26">
            <a:hlinkClick r:id="rId7" action="ppaction://hlinksldjump"/>
            <a:extLst>
              <a:ext uri="{FF2B5EF4-FFF2-40B4-BE49-F238E27FC236}">
                <a16:creationId xmlns:a16="http://schemas.microsoft.com/office/drawing/2014/main" id="{D5CB636E-AD95-F48C-D5D0-7549060AE87F}"/>
              </a:ext>
            </a:extLst>
          </p:cNvPr>
          <p:cNvSpPr/>
          <p:nvPr/>
        </p:nvSpPr>
        <p:spPr>
          <a:xfrm>
            <a:off x="539029" y="32973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63" name="Rectangle: Rounded Corners 62">
            <a:hlinkClick r:id="rId8" action="ppaction://hlinksldjump"/>
            <a:extLst>
              <a:ext uri="{FF2B5EF4-FFF2-40B4-BE49-F238E27FC236}">
                <a16:creationId xmlns:a16="http://schemas.microsoft.com/office/drawing/2014/main" id="{3C6A6FE3-A3C2-334B-6E73-0EB3BFE19111}"/>
              </a:ext>
            </a:extLst>
          </p:cNvPr>
          <p:cNvSpPr/>
          <p:nvPr/>
        </p:nvSpPr>
        <p:spPr>
          <a:xfrm>
            <a:off x="5624853" y="6111702"/>
            <a:ext cx="942294" cy="4095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</a:t>
            </a:r>
            <a:endParaRPr lang="en-US" sz="1600" b="1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A9D309-076B-7DA7-2980-095858212ACA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517633" y="4321517"/>
            <a:ext cx="414318" cy="429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6F9527-57E8-7B68-E139-F2338E753B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8535" y="3306835"/>
            <a:ext cx="478522" cy="4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0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9C99DD08-22D7-9DCD-D04D-679D3827F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C00F0-5D3F-04AE-C700-2C8B612E0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F4D90A6-09F3-BCE7-6427-998FE165AC81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67AF7B13-C0F3-D8D1-047E-D04A253576BE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19206B6E-F194-741D-4ED3-83BC5A6413A4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4E1613A1-1430-1341-4B0C-D58295698868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BEE4A393-22D0-70A6-8159-67AB5029C802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DB3AA5DA-C560-C3AD-E689-79C2039F66C0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745B61EE-D9D9-FCEF-8948-D97B473D2C59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FEC63B0B-B1C4-2CE8-1358-AC69600BDEA3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C1CD5210-4C6E-9AA5-7AEF-2158516A299D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C7AB1CFE-E791-7E7F-6CED-83FAA415137F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25CC7842-14AD-9C7E-1B25-C9BA27861C17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507ED297-12DC-97F1-B3D5-F2D63D6D4637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90BE3F61-DD1E-A816-5D99-155F1157E5AA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A367B9FD-2566-3D7E-2E13-2326104B42A7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A3D80193-D11D-3988-8577-A28CBBBF442C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BDCA3073-34FE-8E92-BF4F-0CC31948F033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13AB64FF-881D-3996-4523-2C6E76849426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870EE6AB-E392-E876-E0CF-C85A01D6558A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B06D2B30-8D3F-C6EB-AAD0-A69009AE8EA2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9E1357E1-AEA8-5DC1-C456-122ADE9EA404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3AD4C3F2-5BFF-DFB7-CA6A-3AE4F07DA596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133C434A-5DBB-02D5-9B3F-70833CC2C098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6C7B185D-F7E5-B1F9-8E65-3C81A48684F6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F862A3AD-7CBD-CE0D-9560-17289E12EC3E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C0CCD6DA-360A-BAD1-DDA6-C9C83552C519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3074449-85BE-3D82-F8CA-5617CF946BC2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4FBF38D3-E1D4-7B78-EA57-FAB65C02962F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4B6CEAB-157E-A253-5E1C-75EFB60C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ساماندهی </a:t>
            </a:r>
            <a:r>
              <a:rPr lang="fa-IR" dirty="0" err="1"/>
              <a:t>پایان‌نامه‌های</a:t>
            </a:r>
            <a:r>
              <a:rPr lang="fa-IR" dirty="0"/>
              <a:t> پزشکی عمومی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05D9B3D-2D4E-B08B-D044-2B66182D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40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DFC9DBDA-FBA7-8EA9-DE14-54EF4337E304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E3DF42-E314-9C8B-6178-795673DD4D9D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3A5E8F2-946D-37ED-B170-3E5CD59EE3E3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1ADE903-6DBF-33DD-A788-E7BC9D0F6C3F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923744F-F675-56E4-AA3C-38380CD87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pSp>
        <p:nvGrpSpPr>
          <p:cNvPr id="4" name="Google Shape;1541;p38">
            <a:extLst>
              <a:ext uri="{FF2B5EF4-FFF2-40B4-BE49-F238E27FC236}">
                <a16:creationId xmlns:a16="http://schemas.microsoft.com/office/drawing/2014/main" id="{ED3CDC11-0170-4418-95D4-32428AAB7031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5" name="Google Shape;1542;p38">
              <a:extLst>
                <a:ext uri="{FF2B5EF4-FFF2-40B4-BE49-F238E27FC236}">
                  <a16:creationId xmlns:a16="http://schemas.microsoft.com/office/drawing/2014/main" id="{89990B4A-9AC8-168C-7260-BFF86A854A48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1543;p38">
              <a:extLst>
                <a:ext uri="{FF2B5EF4-FFF2-40B4-BE49-F238E27FC236}">
                  <a16:creationId xmlns:a16="http://schemas.microsoft.com/office/drawing/2014/main" id="{2D205051-53A9-E0D7-81B1-BD2793AF3FB3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8" name="Google Shape;1544;p38">
              <a:extLst>
                <a:ext uri="{FF2B5EF4-FFF2-40B4-BE49-F238E27FC236}">
                  <a16:creationId xmlns:a16="http://schemas.microsoft.com/office/drawing/2014/main" id="{4A380FBA-0AD1-12BF-D675-A09D0B755103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9" name="Google Shape;1545;p38">
              <a:extLst>
                <a:ext uri="{FF2B5EF4-FFF2-40B4-BE49-F238E27FC236}">
                  <a16:creationId xmlns:a16="http://schemas.microsoft.com/office/drawing/2014/main" id="{F08A243B-9032-3E2B-A3F3-C4E2834DC5D0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B6CB43-92BA-BF07-44A2-BF07C4B0663C}"/>
              </a:ext>
            </a:extLst>
          </p:cNvPr>
          <p:cNvSpPr txBox="1"/>
          <p:nvPr/>
        </p:nvSpPr>
        <p:spPr>
          <a:xfrm>
            <a:off x="887894" y="1861604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grpSp>
        <p:nvGrpSpPr>
          <p:cNvPr id="41" name="Google Shape;750;p26">
            <a:extLst>
              <a:ext uri="{FF2B5EF4-FFF2-40B4-BE49-F238E27FC236}">
                <a16:creationId xmlns:a16="http://schemas.microsoft.com/office/drawing/2014/main" id="{2806EFBD-DAB2-91AA-7D95-678208005A70}"/>
              </a:ext>
            </a:extLst>
          </p:cNvPr>
          <p:cNvGrpSpPr/>
          <p:nvPr/>
        </p:nvGrpSpPr>
        <p:grpSpPr>
          <a:xfrm>
            <a:off x="7696834" y="3800992"/>
            <a:ext cx="822960" cy="822960"/>
            <a:chOff x="2263707" y="2469598"/>
            <a:chExt cx="1172060" cy="1027291"/>
          </a:xfrm>
        </p:grpSpPr>
        <p:sp>
          <p:nvSpPr>
            <p:cNvPr id="44" name="Google Shape;751;p26">
              <a:extLst>
                <a:ext uri="{FF2B5EF4-FFF2-40B4-BE49-F238E27FC236}">
                  <a16:creationId xmlns:a16="http://schemas.microsoft.com/office/drawing/2014/main" id="{C2C8D21D-6085-8387-B720-55E47DA5C2CE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6" name="Google Shape;752;p26">
              <a:extLst>
                <a:ext uri="{FF2B5EF4-FFF2-40B4-BE49-F238E27FC236}">
                  <a16:creationId xmlns:a16="http://schemas.microsoft.com/office/drawing/2014/main" id="{B9B25EA5-6C01-BB6B-B16D-702BEE27D8E5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7" name="Google Shape;754;p26">
              <a:extLst>
                <a:ext uri="{FF2B5EF4-FFF2-40B4-BE49-F238E27FC236}">
                  <a16:creationId xmlns:a16="http://schemas.microsoft.com/office/drawing/2014/main" id="{14F4E0DA-28CD-E9CF-2D1D-C7E8B612AE7D}"/>
                </a:ext>
              </a:extLst>
            </p:cNvPr>
            <p:cNvSpPr/>
            <p:nvPr/>
          </p:nvSpPr>
          <p:spPr>
            <a:xfrm>
              <a:off x="2427778" y="2561216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8" name="Google Shape;756;p26">
            <a:extLst>
              <a:ext uri="{FF2B5EF4-FFF2-40B4-BE49-F238E27FC236}">
                <a16:creationId xmlns:a16="http://schemas.microsoft.com/office/drawing/2014/main" id="{0D83782E-A34B-1822-5377-BFEE025B9DCD}"/>
              </a:ext>
            </a:extLst>
          </p:cNvPr>
          <p:cNvGrpSpPr/>
          <p:nvPr/>
        </p:nvGrpSpPr>
        <p:grpSpPr>
          <a:xfrm>
            <a:off x="7975226" y="4866089"/>
            <a:ext cx="822960" cy="822960"/>
            <a:chOff x="603791" y="3206179"/>
            <a:chExt cx="1041613" cy="1026879"/>
          </a:xfrm>
        </p:grpSpPr>
        <p:sp>
          <p:nvSpPr>
            <p:cNvPr id="49" name="Google Shape;757;p26">
              <a:extLst>
                <a:ext uri="{FF2B5EF4-FFF2-40B4-BE49-F238E27FC236}">
                  <a16:creationId xmlns:a16="http://schemas.microsoft.com/office/drawing/2014/main" id="{FAC79C7B-5B40-9B38-1B11-A256DEE407C5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0" name="Google Shape;758;p26">
              <a:extLst>
                <a:ext uri="{FF2B5EF4-FFF2-40B4-BE49-F238E27FC236}">
                  <a16:creationId xmlns:a16="http://schemas.microsoft.com/office/drawing/2014/main" id="{EF67A84E-36A7-E51B-D1E5-DB4C8B7DD91C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1" name="Google Shape;760;p26">
              <a:extLst>
                <a:ext uri="{FF2B5EF4-FFF2-40B4-BE49-F238E27FC236}">
                  <a16:creationId xmlns:a16="http://schemas.microsoft.com/office/drawing/2014/main" id="{95187509-85CB-619D-485F-8C440352BAF1}"/>
                </a:ext>
              </a:extLst>
            </p:cNvPr>
            <p:cNvSpPr/>
            <p:nvPr/>
          </p:nvSpPr>
          <p:spPr>
            <a:xfrm>
              <a:off x="702639" y="3297590"/>
              <a:ext cx="843916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2" name="Google Shape;767;p26">
            <a:extLst>
              <a:ext uri="{FF2B5EF4-FFF2-40B4-BE49-F238E27FC236}">
                <a16:creationId xmlns:a16="http://schemas.microsoft.com/office/drawing/2014/main" id="{958A5BB5-4905-C28B-2768-0D6A602DF366}"/>
              </a:ext>
            </a:extLst>
          </p:cNvPr>
          <p:cNvGrpSpPr/>
          <p:nvPr/>
        </p:nvGrpSpPr>
        <p:grpSpPr>
          <a:xfrm>
            <a:off x="7680033" y="2652523"/>
            <a:ext cx="822960" cy="822960"/>
            <a:chOff x="5753384" y="2469598"/>
            <a:chExt cx="1126909" cy="1026562"/>
          </a:xfrm>
        </p:grpSpPr>
        <p:sp>
          <p:nvSpPr>
            <p:cNvPr id="53" name="Google Shape;768;p26">
              <a:extLst>
                <a:ext uri="{FF2B5EF4-FFF2-40B4-BE49-F238E27FC236}">
                  <a16:creationId xmlns:a16="http://schemas.microsoft.com/office/drawing/2014/main" id="{CD4EF4C4-6D70-6345-6F7E-3D2F1ECD07B4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4" name="Google Shape;769;p26">
              <a:extLst>
                <a:ext uri="{FF2B5EF4-FFF2-40B4-BE49-F238E27FC236}">
                  <a16:creationId xmlns:a16="http://schemas.microsoft.com/office/drawing/2014/main" id="{E81474FB-DC99-9D99-EAED-9FAC74F13BA1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5" name="Google Shape;771;p26">
              <a:extLst>
                <a:ext uri="{FF2B5EF4-FFF2-40B4-BE49-F238E27FC236}">
                  <a16:creationId xmlns:a16="http://schemas.microsoft.com/office/drawing/2014/main" id="{619E10D6-13F9-BB6D-6B5E-F8A69DFB96F2}"/>
                </a:ext>
              </a:extLst>
            </p:cNvPr>
            <p:cNvSpPr/>
            <p:nvPr/>
          </p:nvSpPr>
          <p:spPr>
            <a:xfrm>
              <a:off x="5894880" y="2560851"/>
              <a:ext cx="843916" cy="84405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6" name="Google Shape;773;p26">
            <a:extLst>
              <a:ext uri="{FF2B5EF4-FFF2-40B4-BE49-F238E27FC236}">
                <a16:creationId xmlns:a16="http://schemas.microsoft.com/office/drawing/2014/main" id="{F443050B-381F-44FC-155E-F913B347026D}"/>
              </a:ext>
            </a:extLst>
          </p:cNvPr>
          <p:cNvGrpSpPr/>
          <p:nvPr/>
        </p:nvGrpSpPr>
        <p:grpSpPr>
          <a:xfrm>
            <a:off x="7981526" y="1524015"/>
            <a:ext cx="822960" cy="822960"/>
            <a:chOff x="7476543" y="3206179"/>
            <a:chExt cx="1063665" cy="1027038"/>
          </a:xfrm>
        </p:grpSpPr>
        <p:sp>
          <p:nvSpPr>
            <p:cNvPr id="57" name="Google Shape;774;p26">
              <a:extLst>
                <a:ext uri="{FF2B5EF4-FFF2-40B4-BE49-F238E27FC236}">
                  <a16:creationId xmlns:a16="http://schemas.microsoft.com/office/drawing/2014/main" id="{DF559D76-BDD5-70AD-4D19-812890E9BF82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8" name="Google Shape;775;p26">
              <a:extLst>
                <a:ext uri="{FF2B5EF4-FFF2-40B4-BE49-F238E27FC236}">
                  <a16:creationId xmlns:a16="http://schemas.microsoft.com/office/drawing/2014/main" id="{672994C7-D1A7-AD6C-7473-AF0D7E4A50A6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9" name="Google Shape;777;p26">
              <a:extLst>
                <a:ext uri="{FF2B5EF4-FFF2-40B4-BE49-F238E27FC236}">
                  <a16:creationId xmlns:a16="http://schemas.microsoft.com/office/drawing/2014/main" id="{585C291B-0E41-2223-D757-6BF9CFAF73FA}"/>
                </a:ext>
              </a:extLst>
            </p:cNvPr>
            <p:cNvSpPr/>
            <p:nvPr/>
          </p:nvSpPr>
          <p:spPr>
            <a:xfrm>
              <a:off x="7586416" y="3297670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60" name="Google Shape;794;p26">
            <a:extLst>
              <a:ext uri="{FF2B5EF4-FFF2-40B4-BE49-F238E27FC236}">
                <a16:creationId xmlns:a16="http://schemas.microsoft.com/office/drawing/2014/main" id="{BACC9060-1D80-F289-97AF-0B290DA13ED4}"/>
              </a:ext>
            </a:extLst>
          </p:cNvPr>
          <p:cNvSpPr/>
          <p:nvPr/>
        </p:nvSpPr>
        <p:spPr>
          <a:xfrm>
            <a:off x="1065431" y="3791275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تعریف 500 عنوان مستقل و هدفمند جهت غنای بانک موضوعات</a:t>
            </a:r>
          </a:p>
        </p:txBody>
      </p:sp>
      <p:sp>
        <p:nvSpPr>
          <p:cNvPr id="61" name="Google Shape;802;p26">
            <a:extLst>
              <a:ext uri="{FF2B5EF4-FFF2-40B4-BE49-F238E27FC236}">
                <a16:creationId xmlns:a16="http://schemas.microsoft.com/office/drawing/2014/main" id="{F456BB64-9070-7E07-D9F2-FCCD9A31146A}"/>
              </a:ext>
            </a:extLst>
          </p:cNvPr>
          <p:cNvSpPr/>
          <p:nvPr/>
        </p:nvSpPr>
        <p:spPr>
          <a:xfrm flipH="1">
            <a:off x="1054309" y="2625403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دریافت 700 عنوان پیشنهادی از 36 گروه آموزشی</a:t>
            </a:r>
          </a:p>
        </p:txBody>
      </p:sp>
      <p:sp>
        <p:nvSpPr>
          <p:cNvPr id="62" name="Google Shape;806;p26">
            <a:extLst>
              <a:ext uri="{FF2B5EF4-FFF2-40B4-BE49-F238E27FC236}">
                <a16:creationId xmlns:a16="http://schemas.microsoft.com/office/drawing/2014/main" id="{6A35BDCF-20F2-FE52-1FFF-EA569BD2C8BA}"/>
              </a:ext>
            </a:extLst>
          </p:cNvPr>
          <p:cNvSpPr/>
          <p:nvPr/>
        </p:nvSpPr>
        <p:spPr>
          <a:xfrm>
            <a:off x="1354353" y="4857394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برگزاری جلسات توجیهی ضرورت و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سیاست‌های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ساماندهی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پایان‌نامه‌های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پزشکی عمومی با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گروه‌های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آموزشی جهت جلب مشارکت اساتید</a:t>
            </a:r>
          </a:p>
        </p:txBody>
      </p:sp>
      <p:sp>
        <p:nvSpPr>
          <p:cNvPr id="63" name="Google Shape;811;p26">
            <a:extLst>
              <a:ext uri="{FF2B5EF4-FFF2-40B4-BE49-F238E27FC236}">
                <a16:creationId xmlns:a16="http://schemas.microsoft.com/office/drawing/2014/main" id="{C8993033-4202-B900-21DC-4FD2F0DE3712}"/>
              </a:ext>
            </a:extLst>
          </p:cNvPr>
          <p:cNvSpPr/>
          <p:nvPr/>
        </p:nvSpPr>
        <p:spPr>
          <a:xfrm flipH="1">
            <a:off x="1371600" y="1538383"/>
            <a:ext cx="6510124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مکاتبه با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گروه‌های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آموزشی جهت دریافت عناوین پیشنهادی و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اولویت‌بندی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اساتید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58A22F-4AE8-92C9-5F33-07C6930B4D7A}"/>
              </a:ext>
            </a:extLst>
          </p:cNvPr>
          <p:cNvSpPr txBox="1"/>
          <p:nvPr/>
        </p:nvSpPr>
        <p:spPr>
          <a:xfrm>
            <a:off x="8116998" y="1658496"/>
            <a:ext cx="5486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000" b="1" dirty="0"/>
              <a:t>1</a:t>
            </a:r>
            <a:endParaRPr lang="en-US" sz="30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6A824CD-F2C2-5969-A654-B894B22A5A5F}"/>
              </a:ext>
            </a:extLst>
          </p:cNvPr>
          <p:cNvSpPr txBox="1"/>
          <p:nvPr/>
        </p:nvSpPr>
        <p:spPr>
          <a:xfrm>
            <a:off x="7841198" y="2796823"/>
            <a:ext cx="5486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000" b="1" dirty="0"/>
              <a:t>2</a:t>
            </a:r>
            <a:endParaRPr lang="en-US" sz="30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EBE932-2AE3-49A8-9AF4-76FA66DE0DCE}"/>
              </a:ext>
            </a:extLst>
          </p:cNvPr>
          <p:cNvSpPr txBox="1"/>
          <p:nvPr/>
        </p:nvSpPr>
        <p:spPr>
          <a:xfrm>
            <a:off x="7844182" y="3930187"/>
            <a:ext cx="5486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000" b="1" dirty="0"/>
              <a:t>3</a:t>
            </a:r>
            <a:endParaRPr lang="en-US" sz="30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E9D16B-E2E6-46BF-D2EA-E19C814E3F8D}"/>
              </a:ext>
            </a:extLst>
          </p:cNvPr>
          <p:cNvSpPr txBox="1"/>
          <p:nvPr/>
        </p:nvSpPr>
        <p:spPr>
          <a:xfrm>
            <a:off x="8116998" y="5034577"/>
            <a:ext cx="5486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000" b="1" dirty="0"/>
              <a:t>4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955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0" grpId="0" animBg="1"/>
      <p:bldP spid="61" grpId="0" animBg="1"/>
      <p:bldP spid="62" grpId="0" animBg="1"/>
      <p:bldP spid="6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C4DC3626-A1D8-0E3F-70AD-74D287774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C1FDD-8812-6311-10AD-5DF27B007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ED53376-BDF3-BF7A-96AE-BAF88F6A8A8D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14550D36-0533-C465-7BF2-9047D259CEC2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3841D3EC-F35E-7905-A80A-F07CEAF26EC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F7B72EEF-8E9E-4E67-74B9-E37ABDC1335E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EB9EFB1A-D6B5-56B0-CD7A-A77C88F0CEA4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5A3B870C-F3D6-F52B-3671-7E85B48FB498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AB9A9A5E-C1C8-BDDF-DD22-860091041C2C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29EE985B-76F5-029E-43C3-1A7178CDDDD6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6C67037B-DC64-8A9E-9E07-2B080E26D4F2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613EFF00-7C36-9D7D-F8AC-4DE335CCBBD9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AAB91ADD-979E-7B62-8B84-09B10C005CC0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50CBB45C-8E9D-A93F-0BAF-B548E32A4CC9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8F4C61FD-1D0C-430F-F6F2-F2F6148E57D6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71E9E703-0E38-31D8-D1BB-43CBEE38B766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A27C5EBD-EDE2-1DB5-6E0E-9DF67AD1FF0F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325BFF70-A40C-C51D-0078-17967841E5C6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C5722259-EA9E-E3CD-0BF4-8C86ABF70B2E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2B9A0B03-9284-BA0C-30CD-2C5D496A122F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D42341E6-F377-3587-235F-1A9FF02F6798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6E4BAC0B-4792-976E-05D3-9287A47BCED7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DBA5BE9A-357B-64E5-58CF-3BDB64ACCC7D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3C557D2F-993A-D605-F44A-5FDDF079EA61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B34782BE-F05C-B7CA-BACE-96095C0CDD0E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7BB06028-4B92-8D32-62EA-25E3673FA010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DFDF1F6B-DD71-BEF0-00E8-41DBD9518976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F6431E5C-CD97-C354-F9A5-32C3B6032DEB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CD646E13-DD64-8A05-FA1E-7C1A1D2E4157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FEC1D67-E11B-8113-B9BF-D021DBA5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وضعیت ساماندهی </a:t>
            </a:r>
            <a:r>
              <a:rPr lang="fa-IR" dirty="0" err="1"/>
              <a:t>پایان‌نامه‌های</a:t>
            </a:r>
            <a:r>
              <a:rPr lang="fa-IR" dirty="0"/>
              <a:t> پزشکی عمومی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C095C8C-2F01-01D9-C666-FFEB3078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41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B3993E05-BC60-7982-EEDF-407BA0F5EF1A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19130A-AD9F-4E40-0A8E-7B93CD4995CB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CF79063D-CD46-17D6-AB2A-54117F53605C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21552369-1FA1-B239-A4B3-4EA27A7E49C8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7F2164-7C21-3811-1C2E-6C15AD3E5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grpSp>
        <p:nvGrpSpPr>
          <p:cNvPr id="4" name="Google Shape;1541;p38">
            <a:extLst>
              <a:ext uri="{FF2B5EF4-FFF2-40B4-BE49-F238E27FC236}">
                <a16:creationId xmlns:a16="http://schemas.microsoft.com/office/drawing/2014/main" id="{A57DC70C-2075-24B2-B2AF-60F438EF20B0}"/>
              </a:ext>
            </a:extLst>
          </p:cNvPr>
          <p:cNvGrpSpPr/>
          <p:nvPr/>
        </p:nvGrpSpPr>
        <p:grpSpPr>
          <a:xfrm>
            <a:off x="3362245" y="2194052"/>
            <a:ext cx="3110627" cy="2363337"/>
            <a:chOff x="2644033" y="1426613"/>
            <a:chExt cx="3855934" cy="2929594"/>
          </a:xfrm>
        </p:grpSpPr>
        <p:sp>
          <p:nvSpPr>
            <p:cNvPr id="5" name="Google Shape;1542;p38">
              <a:extLst>
                <a:ext uri="{FF2B5EF4-FFF2-40B4-BE49-F238E27FC236}">
                  <a16:creationId xmlns:a16="http://schemas.microsoft.com/office/drawing/2014/main" id="{5C8330E3-29CA-E231-EE17-3E2E30DB1B0D}"/>
                </a:ext>
              </a:extLst>
            </p:cNvPr>
            <p:cNvSpPr/>
            <p:nvPr/>
          </p:nvSpPr>
          <p:spPr>
            <a:xfrm>
              <a:off x="2644033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1543;p38">
              <a:extLst>
                <a:ext uri="{FF2B5EF4-FFF2-40B4-BE49-F238E27FC236}">
                  <a16:creationId xmlns:a16="http://schemas.microsoft.com/office/drawing/2014/main" id="{D8E363DD-2909-1A7C-A48A-F09EEBF2DE64}"/>
                </a:ext>
              </a:extLst>
            </p:cNvPr>
            <p:cNvSpPr/>
            <p:nvPr/>
          </p:nvSpPr>
          <p:spPr>
            <a:xfrm>
              <a:off x="2644033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8" name="Google Shape;1544;p38">
              <a:extLst>
                <a:ext uri="{FF2B5EF4-FFF2-40B4-BE49-F238E27FC236}">
                  <a16:creationId xmlns:a16="http://schemas.microsoft.com/office/drawing/2014/main" id="{BD011AFA-52EE-1BCA-4EF0-34B6801F3E90}"/>
                </a:ext>
              </a:extLst>
            </p:cNvPr>
            <p:cNvSpPr/>
            <p:nvPr/>
          </p:nvSpPr>
          <p:spPr>
            <a:xfrm>
              <a:off x="5692067" y="1426613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9" name="Google Shape;1545;p38">
              <a:extLst>
                <a:ext uri="{FF2B5EF4-FFF2-40B4-BE49-F238E27FC236}">
                  <a16:creationId xmlns:a16="http://schemas.microsoft.com/office/drawing/2014/main" id="{BAA4FC53-CDD7-EBDA-2C83-505317BA5862}"/>
                </a:ext>
              </a:extLst>
            </p:cNvPr>
            <p:cNvSpPr/>
            <p:nvPr/>
          </p:nvSpPr>
          <p:spPr>
            <a:xfrm>
              <a:off x="5692067" y="3548306"/>
              <a:ext cx="807900" cy="807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3F23177-4777-B593-0A5B-0218D9A7A910}"/>
              </a:ext>
            </a:extLst>
          </p:cNvPr>
          <p:cNvSpPr txBox="1"/>
          <p:nvPr/>
        </p:nvSpPr>
        <p:spPr>
          <a:xfrm>
            <a:off x="887894" y="1861604"/>
            <a:ext cx="1996679" cy="82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9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دی ماه</a:t>
            </a: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  <a:p>
            <a:pPr marL="285750" indent="-285750" algn="r" rtl="1">
              <a:lnSpc>
                <a:spcPct val="114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B Titr" panose="00000700000000000000" pitchFamily="2" charset="-78"/>
              </a:rPr>
              <a:t>15</a:t>
            </a:r>
            <a:r>
              <a:rPr lang="fa-IR" sz="14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اسفند ماه</a:t>
            </a:r>
          </a:p>
        </p:txBody>
      </p:sp>
      <p:grpSp>
        <p:nvGrpSpPr>
          <p:cNvPr id="41" name="Google Shape;750;p26">
            <a:extLst>
              <a:ext uri="{FF2B5EF4-FFF2-40B4-BE49-F238E27FC236}">
                <a16:creationId xmlns:a16="http://schemas.microsoft.com/office/drawing/2014/main" id="{AC4549F7-AF25-7927-673B-DDE6C1EE3014}"/>
              </a:ext>
            </a:extLst>
          </p:cNvPr>
          <p:cNvGrpSpPr/>
          <p:nvPr/>
        </p:nvGrpSpPr>
        <p:grpSpPr>
          <a:xfrm>
            <a:off x="7696834" y="3800992"/>
            <a:ext cx="822960" cy="822960"/>
            <a:chOff x="2263707" y="2469598"/>
            <a:chExt cx="1172060" cy="1027291"/>
          </a:xfrm>
        </p:grpSpPr>
        <p:sp>
          <p:nvSpPr>
            <p:cNvPr id="44" name="Google Shape;751;p26">
              <a:extLst>
                <a:ext uri="{FF2B5EF4-FFF2-40B4-BE49-F238E27FC236}">
                  <a16:creationId xmlns:a16="http://schemas.microsoft.com/office/drawing/2014/main" id="{5EEB8AFD-AE4B-37DD-F7CD-7E01C08311A7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6" name="Google Shape;752;p26">
              <a:extLst>
                <a:ext uri="{FF2B5EF4-FFF2-40B4-BE49-F238E27FC236}">
                  <a16:creationId xmlns:a16="http://schemas.microsoft.com/office/drawing/2014/main" id="{C246546D-9ABA-C253-6217-34D808B7E9F1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7" name="Google Shape;754;p26">
              <a:extLst>
                <a:ext uri="{FF2B5EF4-FFF2-40B4-BE49-F238E27FC236}">
                  <a16:creationId xmlns:a16="http://schemas.microsoft.com/office/drawing/2014/main" id="{0F59F1D5-1914-30D7-4440-265BEF58B782}"/>
                </a:ext>
              </a:extLst>
            </p:cNvPr>
            <p:cNvSpPr/>
            <p:nvPr/>
          </p:nvSpPr>
          <p:spPr>
            <a:xfrm>
              <a:off x="2427778" y="2561216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8" name="Google Shape;756;p26">
            <a:extLst>
              <a:ext uri="{FF2B5EF4-FFF2-40B4-BE49-F238E27FC236}">
                <a16:creationId xmlns:a16="http://schemas.microsoft.com/office/drawing/2014/main" id="{7A6FB5F2-0510-0AAB-5D58-59D9E92523A1}"/>
              </a:ext>
            </a:extLst>
          </p:cNvPr>
          <p:cNvGrpSpPr/>
          <p:nvPr/>
        </p:nvGrpSpPr>
        <p:grpSpPr>
          <a:xfrm>
            <a:off x="7975226" y="4866089"/>
            <a:ext cx="822960" cy="822960"/>
            <a:chOff x="603791" y="3206179"/>
            <a:chExt cx="1041613" cy="1026879"/>
          </a:xfrm>
        </p:grpSpPr>
        <p:sp>
          <p:nvSpPr>
            <p:cNvPr id="49" name="Google Shape;757;p26">
              <a:extLst>
                <a:ext uri="{FF2B5EF4-FFF2-40B4-BE49-F238E27FC236}">
                  <a16:creationId xmlns:a16="http://schemas.microsoft.com/office/drawing/2014/main" id="{98BC9BC0-C768-02DC-06B6-315077354A1A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0" name="Google Shape;758;p26">
              <a:extLst>
                <a:ext uri="{FF2B5EF4-FFF2-40B4-BE49-F238E27FC236}">
                  <a16:creationId xmlns:a16="http://schemas.microsoft.com/office/drawing/2014/main" id="{9CB6C4E5-6F73-8468-C829-5A99303632EC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1" name="Google Shape;760;p26">
              <a:extLst>
                <a:ext uri="{FF2B5EF4-FFF2-40B4-BE49-F238E27FC236}">
                  <a16:creationId xmlns:a16="http://schemas.microsoft.com/office/drawing/2014/main" id="{B1DA5ED0-2087-97FF-1ABD-053619589DD6}"/>
                </a:ext>
              </a:extLst>
            </p:cNvPr>
            <p:cNvSpPr/>
            <p:nvPr/>
          </p:nvSpPr>
          <p:spPr>
            <a:xfrm>
              <a:off x="702639" y="3297590"/>
              <a:ext cx="843916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2" name="Google Shape;767;p26">
            <a:extLst>
              <a:ext uri="{FF2B5EF4-FFF2-40B4-BE49-F238E27FC236}">
                <a16:creationId xmlns:a16="http://schemas.microsoft.com/office/drawing/2014/main" id="{7C7DF6B3-B9FF-61A8-3448-564EF534234B}"/>
              </a:ext>
            </a:extLst>
          </p:cNvPr>
          <p:cNvGrpSpPr/>
          <p:nvPr/>
        </p:nvGrpSpPr>
        <p:grpSpPr>
          <a:xfrm>
            <a:off x="7680033" y="2652523"/>
            <a:ext cx="822960" cy="822960"/>
            <a:chOff x="5753384" y="2469598"/>
            <a:chExt cx="1126909" cy="1026562"/>
          </a:xfrm>
        </p:grpSpPr>
        <p:sp>
          <p:nvSpPr>
            <p:cNvPr id="53" name="Google Shape;768;p26">
              <a:extLst>
                <a:ext uri="{FF2B5EF4-FFF2-40B4-BE49-F238E27FC236}">
                  <a16:creationId xmlns:a16="http://schemas.microsoft.com/office/drawing/2014/main" id="{6479E90F-BC7A-672F-9085-C84005D8E54E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4" name="Google Shape;769;p26">
              <a:extLst>
                <a:ext uri="{FF2B5EF4-FFF2-40B4-BE49-F238E27FC236}">
                  <a16:creationId xmlns:a16="http://schemas.microsoft.com/office/drawing/2014/main" id="{BA7A2E46-1FF8-23DF-AE44-86313B9AFBA2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5" name="Google Shape;771;p26">
              <a:extLst>
                <a:ext uri="{FF2B5EF4-FFF2-40B4-BE49-F238E27FC236}">
                  <a16:creationId xmlns:a16="http://schemas.microsoft.com/office/drawing/2014/main" id="{F3FAF838-009C-4925-A5F0-355B6743BA6B}"/>
                </a:ext>
              </a:extLst>
            </p:cNvPr>
            <p:cNvSpPr/>
            <p:nvPr/>
          </p:nvSpPr>
          <p:spPr>
            <a:xfrm>
              <a:off x="5894880" y="2560851"/>
              <a:ext cx="843916" cy="84405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56" name="Google Shape;773;p26">
            <a:extLst>
              <a:ext uri="{FF2B5EF4-FFF2-40B4-BE49-F238E27FC236}">
                <a16:creationId xmlns:a16="http://schemas.microsoft.com/office/drawing/2014/main" id="{5F8CFBF3-472C-C040-3B50-E83E7FA0CB97}"/>
              </a:ext>
            </a:extLst>
          </p:cNvPr>
          <p:cNvGrpSpPr/>
          <p:nvPr/>
        </p:nvGrpSpPr>
        <p:grpSpPr>
          <a:xfrm>
            <a:off x="7981526" y="1524015"/>
            <a:ext cx="822960" cy="822960"/>
            <a:chOff x="7476543" y="3206179"/>
            <a:chExt cx="1063665" cy="1027038"/>
          </a:xfrm>
        </p:grpSpPr>
        <p:sp>
          <p:nvSpPr>
            <p:cNvPr id="57" name="Google Shape;774;p26">
              <a:extLst>
                <a:ext uri="{FF2B5EF4-FFF2-40B4-BE49-F238E27FC236}">
                  <a16:creationId xmlns:a16="http://schemas.microsoft.com/office/drawing/2014/main" id="{908EF63C-59F3-DA57-02D4-DDCA9C86463C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8" name="Google Shape;775;p26">
              <a:extLst>
                <a:ext uri="{FF2B5EF4-FFF2-40B4-BE49-F238E27FC236}">
                  <a16:creationId xmlns:a16="http://schemas.microsoft.com/office/drawing/2014/main" id="{B0C185F5-C99B-2F20-B300-99428A8D9573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59" name="Google Shape;777;p26">
              <a:extLst>
                <a:ext uri="{FF2B5EF4-FFF2-40B4-BE49-F238E27FC236}">
                  <a16:creationId xmlns:a16="http://schemas.microsoft.com/office/drawing/2014/main" id="{BD7D30C5-98B0-2EB7-C34A-B9A3A5C663B7}"/>
                </a:ext>
              </a:extLst>
            </p:cNvPr>
            <p:cNvSpPr/>
            <p:nvPr/>
          </p:nvSpPr>
          <p:spPr>
            <a:xfrm>
              <a:off x="7586416" y="3297670"/>
              <a:ext cx="843917" cy="84405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>
                <a:lnSpc>
                  <a:spcPct val="150000"/>
                </a:lnSpc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60" name="Google Shape;794;p26">
            <a:extLst>
              <a:ext uri="{FF2B5EF4-FFF2-40B4-BE49-F238E27FC236}">
                <a16:creationId xmlns:a16="http://schemas.microsoft.com/office/drawing/2014/main" id="{BFA75727-7CEB-E5FD-78CB-F77D7338550E}"/>
              </a:ext>
            </a:extLst>
          </p:cNvPr>
          <p:cNvSpPr/>
          <p:nvPr/>
        </p:nvSpPr>
        <p:spPr>
          <a:xfrm>
            <a:off x="1065431" y="3791275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از میان دانشجویان معرفی شده به اساتید 1 نفر موفق به دریافت کد اخلاق شد</a:t>
            </a:r>
          </a:p>
        </p:txBody>
      </p:sp>
      <p:sp>
        <p:nvSpPr>
          <p:cNvPr id="61" name="Google Shape;802;p26">
            <a:extLst>
              <a:ext uri="{FF2B5EF4-FFF2-40B4-BE49-F238E27FC236}">
                <a16:creationId xmlns:a16="http://schemas.microsoft.com/office/drawing/2014/main" id="{DF2C1E63-BA07-FD3F-6CB5-A4AE7701F436}"/>
              </a:ext>
            </a:extLst>
          </p:cNvPr>
          <p:cNvSpPr/>
          <p:nvPr/>
        </p:nvSpPr>
        <p:spPr>
          <a:xfrm flipH="1">
            <a:off x="1054309" y="2625403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از میان دانشجویان معرفی شده به اساتید 5 نفر موفق به ثبت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پروپوزال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در سامانه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پژوهشیار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شدند</a:t>
            </a:r>
          </a:p>
        </p:txBody>
      </p:sp>
      <p:sp>
        <p:nvSpPr>
          <p:cNvPr id="62" name="Google Shape;806;p26">
            <a:extLst>
              <a:ext uri="{FF2B5EF4-FFF2-40B4-BE49-F238E27FC236}">
                <a16:creationId xmlns:a16="http://schemas.microsoft.com/office/drawing/2014/main" id="{A3A3D396-9D39-11DD-898F-F96C293E8E02}"/>
              </a:ext>
            </a:extLst>
          </p:cNvPr>
          <p:cNvSpPr/>
          <p:nvPr/>
        </p:nvSpPr>
        <p:spPr>
          <a:xfrm>
            <a:off x="1354353" y="4857394"/>
            <a:ext cx="6541528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اطلاع‌رسانی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به مستقیم و فرد به فرد به دانشجویان پزشکی عمومی متقاضی آزمون پیش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کارورزی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سال 1405</a:t>
            </a:r>
          </a:p>
        </p:txBody>
      </p:sp>
      <p:sp>
        <p:nvSpPr>
          <p:cNvPr id="63" name="Google Shape;811;p26">
            <a:extLst>
              <a:ext uri="{FF2B5EF4-FFF2-40B4-BE49-F238E27FC236}">
                <a16:creationId xmlns:a16="http://schemas.microsoft.com/office/drawing/2014/main" id="{01B96627-2566-E194-2A90-446004EA0867}"/>
              </a:ext>
            </a:extLst>
          </p:cNvPr>
          <p:cNvSpPr/>
          <p:nvPr/>
        </p:nvSpPr>
        <p:spPr>
          <a:xfrm flipH="1">
            <a:off x="1371600" y="1538383"/>
            <a:ext cx="6510124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از میان 48 دانشجوی پزشکی عمومی که آزمون پیش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کارورزی</a:t>
            </a:r>
            <a:r>
              <a:rPr lang="fa-IR" sz="16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1404 را خواهند داشت 36 نفر به اساتید راهنما معرفی شده و عنوان دریافت </a:t>
            </a:r>
            <a:r>
              <a:rPr lang="fa-IR" sz="16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کرده‌اند</a:t>
            </a:r>
            <a:endParaRPr lang="fa-IR" sz="16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D548E5-6834-BCF4-A18B-6756D2324BC0}"/>
              </a:ext>
            </a:extLst>
          </p:cNvPr>
          <p:cNvSpPr txBox="1"/>
          <p:nvPr/>
        </p:nvSpPr>
        <p:spPr>
          <a:xfrm>
            <a:off x="8116998" y="1658496"/>
            <a:ext cx="5486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000" b="1" dirty="0"/>
              <a:t>5</a:t>
            </a:r>
            <a:endParaRPr lang="en-US" sz="30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0178FE4-8369-E66F-63B4-2A65979BE737}"/>
              </a:ext>
            </a:extLst>
          </p:cNvPr>
          <p:cNvSpPr txBox="1"/>
          <p:nvPr/>
        </p:nvSpPr>
        <p:spPr>
          <a:xfrm>
            <a:off x="7841198" y="2796823"/>
            <a:ext cx="5486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000" b="1" dirty="0"/>
              <a:t>6</a:t>
            </a:r>
            <a:endParaRPr lang="en-US" sz="30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5178709-CFCE-EC66-6733-471B3479A371}"/>
              </a:ext>
            </a:extLst>
          </p:cNvPr>
          <p:cNvSpPr txBox="1"/>
          <p:nvPr/>
        </p:nvSpPr>
        <p:spPr>
          <a:xfrm>
            <a:off x="7844182" y="3930187"/>
            <a:ext cx="5486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000" b="1" dirty="0"/>
              <a:t>7</a:t>
            </a:r>
            <a:endParaRPr lang="en-US" sz="30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DA692B-CA34-6DB6-793B-B0A646C61F44}"/>
              </a:ext>
            </a:extLst>
          </p:cNvPr>
          <p:cNvSpPr txBox="1"/>
          <p:nvPr/>
        </p:nvSpPr>
        <p:spPr>
          <a:xfrm>
            <a:off x="8116998" y="5034577"/>
            <a:ext cx="5486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000" b="1" dirty="0"/>
              <a:t>8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230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0" grpId="0" animBg="1"/>
      <p:bldP spid="61" grpId="0" animBg="1"/>
      <p:bldP spid="62" grpId="0" animBg="1"/>
      <p:bldP spid="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0BA57A9B-7983-15C1-F5F8-9F659147D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C4848-C670-C692-56F1-CEF6DA3EE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5F11AC1-95CA-631F-586B-2999E419182E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6" name="Google Shape;728;p26">
            <a:extLst>
              <a:ext uri="{FF2B5EF4-FFF2-40B4-BE49-F238E27FC236}">
                <a16:creationId xmlns:a16="http://schemas.microsoft.com/office/drawing/2014/main" id="{B335DDD5-90BA-EAD8-09E4-CDE2788DBC86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38F288ED-731C-C1FD-728F-1E017369F328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56325A54-8F2C-EC87-49B9-C8024254C7D2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63F22DC3-074F-42E6-B0CC-F9956EBEF1B9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2" name="Google Shape;732;p26">
            <a:extLst>
              <a:ext uri="{FF2B5EF4-FFF2-40B4-BE49-F238E27FC236}">
                <a16:creationId xmlns:a16="http://schemas.microsoft.com/office/drawing/2014/main" id="{0E8F733B-3350-F42E-959A-F49518BE6E2A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CEF58CAE-CF09-2E26-3FAF-2D2013AA27DC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3719A39A-FA3C-94CA-E4A7-021659C91298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D2D47448-A16B-B599-6347-B2EE1FCBD876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8" name="Google Shape;736;p26">
            <a:extLst>
              <a:ext uri="{FF2B5EF4-FFF2-40B4-BE49-F238E27FC236}">
                <a16:creationId xmlns:a16="http://schemas.microsoft.com/office/drawing/2014/main" id="{D90B9EAD-4FB5-1390-211E-E3AD5E4D0CBB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0" name="Google Shape;737;p26">
              <a:extLst>
                <a:ext uri="{FF2B5EF4-FFF2-40B4-BE49-F238E27FC236}">
                  <a16:creationId xmlns:a16="http://schemas.microsoft.com/office/drawing/2014/main" id="{73B55BB0-7A24-9163-3D5D-4E093B01CA7A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1" name="Google Shape;738;p26">
              <a:extLst>
                <a:ext uri="{FF2B5EF4-FFF2-40B4-BE49-F238E27FC236}">
                  <a16:creationId xmlns:a16="http://schemas.microsoft.com/office/drawing/2014/main" id="{DDEFCC30-BEB3-8B4C-9350-C60F10C0D63B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2" name="Google Shape;739;p26">
                <a:extLst>
                  <a:ext uri="{FF2B5EF4-FFF2-40B4-BE49-F238E27FC236}">
                    <a16:creationId xmlns:a16="http://schemas.microsoft.com/office/drawing/2014/main" id="{67340123-685F-C668-E48A-E4C7663C95B7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3" name="Google Shape;740;p26">
                <a:extLst>
                  <a:ext uri="{FF2B5EF4-FFF2-40B4-BE49-F238E27FC236}">
                    <a16:creationId xmlns:a16="http://schemas.microsoft.com/office/drawing/2014/main" id="{2D21E34B-F5EE-487C-54F7-66EB200752E1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4" name="Google Shape;741;p26">
            <a:extLst>
              <a:ext uri="{FF2B5EF4-FFF2-40B4-BE49-F238E27FC236}">
                <a16:creationId xmlns:a16="http://schemas.microsoft.com/office/drawing/2014/main" id="{713D3891-2A1F-3767-D070-D9F2E8B884D8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5" name="Google Shape;742;p26">
              <a:extLst>
                <a:ext uri="{FF2B5EF4-FFF2-40B4-BE49-F238E27FC236}">
                  <a16:creationId xmlns:a16="http://schemas.microsoft.com/office/drawing/2014/main" id="{428F85AA-64CB-CD4E-AC1B-9B9AE025069A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7" name="Google Shape;743;p26">
              <a:extLst>
                <a:ext uri="{FF2B5EF4-FFF2-40B4-BE49-F238E27FC236}">
                  <a16:creationId xmlns:a16="http://schemas.microsoft.com/office/drawing/2014/main" id="{4FCB6CE2-88F5-1F3E-2777-E3819B0D0D3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8" name="Google Shape;744;p26">
              <a:extLst>
                <a:ext uri="{FF2B5EF4-FFF2-40B4-BE49-F238E27FC236}">
                  <a16:creationId xmlns:a16="http://schemas.microsoft.com/office/drawing/2014/main" id="{2FE8D220-4A68-60E4-C69F-692561DADFE0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9" name="Google Shape;745;p26">
            <a:extLst>
              <a:ext uri="{FF2B5EF4-FFF2-40B4-BE49-F238E27FC236}">
                <a16:creationId xmlns:a16="http://schemas.microsoft.com/office/drawing/2014/main" id="{BB04E820-9E9F-644F-4479-460CB789713C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0" name="Google Shape;746;p26">
              <a:extLst>
                <a:ext uri="{FF2B5EF4-FFF2-40B4-BE49-F238E27FC236}">
                  <a16:creationId xmlns:a16="http://schemas.microsoft.com/office/drawing/2014/main" id="{E584129F-3F37-492A-FF2A-959E00859DF9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7;p26">
              <a:extLst>
                <a:ext uri="{FF2B5EF4-FFF2-40B4-BE49-F238E27FC236}">
                  <a16:creationId xmlns:a16="http://schemas.microsoft.com/office/drawing/2014/main" id="{5BAFAFBD-DDD7-A1F0-854A-8E1A67412225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2" name="Google Shape;748;p26">
              <a:extLst>
                <a:ext uri="{FF2B5EF4-FFF2-40B4-BE49-F238E27FC236}">
                  <a16:creationId xmlns:a16="http://schemas.microsoft.com/office/drawing/2014/main" id="{9C8D6089-7CB3-2D51-EBD9-45334C4F3DD9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3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B8710B9D-647A-23AA-91F4-7BE041314268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4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EF4A901A-ECB6-0A5B-A7C9-0DCA8C765E5C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5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996B21A-37CA-8387-F4C1-6D6E3EAF1A62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6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9DACE38C-C437-B4EC-F97E-F61B3A87FE5B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7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DB4A6505-6A00-23E6-702C-7A54E3126DCA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5D52A1F-7822-9114-8CA9-BCB0D73D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پروژه تحقیقاتی طولانی مدت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086D614-37C6-03D5-0D25-B63A57C8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42</a:t>
            </a:fld>
            <a:endParaRPr lang="fa-IR" dirty="0"/>
          </a:p>
        </p:txBody>
      </p:sp>
      <p:sp>
        <p:nvSpPr>
          <p:cNvPr id="7" name="Google Shape;810;p26">
            <a:extLst>
              <a:ext uri="{FF2B5EF4-FFF2-40B4-BE49-F238E27FC236}">
                <a16:creationId xmlns:a16="http://schemas.microsoft.com/office/drawing/2014/main" id="{00EB7009-5C18-FEF8-70F3-157ED2F66A5D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B3E946-F2AE-5742-DDE0-879A7595C52C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7D2B7EF-EF55-1894-2D09-061C5E4D6269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21D34753-4590-8FF0-40BE-03863352B66D}"/>
              </a:ext>
            </a:extLst>
          </p:cNvPr>
          <p:cNvSpPr txBox="1">
            <a:spLocks/>
          </p:cNvSpPr>
          <p:nvPr/>
        </p:nvSpPr>
        <p:spPr>
          <a:xfrm>
            <a:off x="1560467" y="6152229"/>
            <a:ext cx="1562562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F23E882-16C6-5151-0EA7-7EF815FD7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4" name="Google Shape;802;p26">
            <a:extLst>
              <a:ext uri="{FF2B5EF4-FFF2-40B4-BE49-F238E27FC236}">
                <a16:creationId xmlns:a16="http://schemas.microsoft.com/office/drawing/2014/main" id="{68D449E3-0E1D-D25C-D869-6D9C8DBD3A09}"/>
              </a:ext>
            </a:extLst>
          </p:cNvPr>
          <p:cNvSpPr/>
          <p:nvPr/>
        </p:nvSpPr>
        <p:spPr>
          <a:xfrm flipH="1">
            <a:off x="5076825" y="1545666"/>
            <a:ext cx="3543300" cy="1816659"/>
          </a:xfrm>
          <a:prstGeom prst="roundRect">
            <a:avLst>
              <a:gd name="adj" fmla="val 6915"/>
            </a:avLst>
          </a:prstGeom>
          <a:solidFill>
            <a:srgbClr val="EAEAEA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2880" algn="ctr" rtl="1">
              <a:lnSpc>
                <a:spcPct val="120000"/>
              </a:lnSpc>
            </a:pP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دریافت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نامه‌های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درخواست پروژه تحقیقات طولانی مدت دستیاران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فوق‌تخصص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از معاونت آموزشی (11 دستیار)</a:t>
            </a:r>
          </a:p>
        </p:txBody>
      </p:sp>
      <p:sp>
        <p:nvSpPr>
          <p:cNvPr id="5" name="Google Shape;802;p26">
            <a:extLst>
              <a:ext uri="{FF2B5EF4-FFF2-40B4-BE49-F238E27FC236}">
                <a16:creationId xmlns:a16="http://schemas.microsoft.com/office/drawing/2014/main" id="{A32C6F6F-BABC-AC43-4EEA-F6A515E47F98}"/>
              </a:ext>
            </a:extLst>
          </p:cNvPr>
          <p:cNvSpPr/>
          <p:nvPr/>
        </p:nvSpPr>
        <p:spPr>
          <a:xfrm flipH="1">
            <a:off x="5076825" y="3688791"/>
            <a:ext cx="3543300" cy="1816659"/>
          </a:xfrm>
          <a:prstGeom prst="roundRect">
            <a:avLst>
              <a:gd name="adj" fmla="val 6915"/>
            </a:avLst>
          </a:prstGeom>
          <a:solidFill>
            <a:srgbClr val="EAEAEA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2880" algn="ctr" rtl="1">
              <a:lnSpc>
                <a:spcPct val="120000"/>
              </a:lnSpc>
            </a:pP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استعلام ثبت طرح پژوهشی از کارشناس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طرح‌های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پژوهشی دانشکده</a:t>
            </a:r>
          </a:p>
        </p:txBody>
      </p:sp>
      <p:sp>
        <p:nvSpPr>
          <p:cNvPr id="15" name="Google Shape;802;p26">
            <a:extLst>
              <a:ext uri="{FF2B5EF4-FFF2-40B4-BE49-F238E27FC236}">
                <a16:creationId xmlns:a16="http://schemas.microsoft.com/office/drawing/2014/main" id="{91506A7A-B085-2719-7A47-9C8469AD1F06}"/>
              </a:ext>
            </a:extLst>
          </p:cNvPr>
          <p:cNvSpPr/>
          <p:nvPr/>
        </p:nvSpPr>
        <p:spPr>
          <a:xfrm flipH="1">
            <a:off x="971551" y="1545666"/>
            <a:ext cx="3543300" cy="1816659"/>
          </a:xfrm>
          <a:prstGeom prst="roundRect">
            <a:avLst>
              <a:gd name="adj" fmla="val 6915"/>
            </a:avLst>
          </a:prstGeom>
          <a:solidFill>
            <a:srgbClr val="EAEAEA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2880" algn="ctr" rtl="1">
              <a:lnSpc>
                <a:spcPct val="120000"/>
              </a:lnSpc>
            </a:pP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تکمیل اطلاعات دانشجویان، عنوان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پایان‌نامه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و اطلاعات استاد راهنما از سامانه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پژوهشیار</a:t>
            </a:r>
            <a:endParaRPr lang="fa-IR" sz="17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8" name="Google Shape;802;p26">
            <a:extLst>
              <a:ext uri="{FF2B5EF4-FFF2-40B4-BE49-F238E27FC236}">
                <a16:creationId xmlns:a16="http://schemas.microsoft.com/office/drawing/2014/main" id="{0DA6C656-D751-4104-4C7E-EF74DFA75A52}"/>
              </a:ext>
            </a:extLst>
          </p:cNvPr>
          <p:cNvSpPr/>
          <p:nvPr/>
        </p:nvSpPr>
        <p:spPr>
          <a:xfrm flipH="1">
            <a:off x="971551" y="3688791"/>
            <a:ext cx="3543300" cy="1816659"/>
          </a:xfrm>
          <a:prstGeom prst="roundRect">
            <a:avLst>
              <a:gd name="adj" fmla="val 6915"/>
            </a:avLst>
          </a:prstGeom>
          <a:solidFill>
            <a:srgbClr val="EAEAEA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2880" algn="ctr" rtl="1">
              <a:lnSpc>
                <a:spcPct val="120000"/>
              </a:lnSpc>
            </a:pP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استعلام ثبت طرح پژوهشی از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ادمین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سامانه </a:t>
            </a:r>
            <a:r>
              <a:rPr lang="fa-IR" sz="1700" dirty="0" err="1">
                <a:latin typeface="Shabnam" panose="020B0603030804020204" pitchFamily="34" charset="-78"/>
                <a:cs typeface="Shabnam" panose="020B0603030804020204" pitchFamily="34" charset="-78"/>
              </a:rPr>
              <a:t>پژوهشیار</a:t>
            </a:r>
            <a:r>
              <a:rPr lang="fa-IR" sz="1700" dirty="0">
                <a:latin typeface="Shabnam" panose="020B0603030804020204" pitchFamily="34" charset="-78"/>
                <a:cs typeface="Shabnam" panose="020B0603030804020204" pitchFamily="34" charset="-78"/>
              </a:rPr>
              <a:t> در سطح دانشگاه (5 طرح)</a:t>
            </a:r>
          </a:p>
        </p:txBody>
      </p:sp>
      <p:sp>
        <p:nvSpPr>
          <p:cNvPr id="39" name="Google Shape;794;p26">
            <a:extLst>
              <a:ext uri="{FF2B5EF4-FFF2-40B4-BE49-F238E27FC236}">
                <a16:creationId xmlns:a16="http://schemas.microsoft.com/office/drawing/2014/main" id="{1A8FF502-F987-DB81-183E-66638163342E}"/>
              </a:ext>
            </a:extLst>
          </p:cNvPr>
          <p:cNvSpPr/>
          <p:nvPr/>
        </p:nvSpPr>
        <p:spPr>
          <a:xfrm>
            <a:off x="8380193" y="4324759"/>
            <a:ext cx="589992" cy="60005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lnSpc>
                <a:spcPct val="150000"/>
              </a:lnSpc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3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0" name="Google Shape;802;p26">
            <a:extLst>
              <a:ext uri="{FF2B5EF4-FFF2-40B4-BE49-F238E27FC236}">
                <a16:creationId xmlns:a16="http://schemas.microsoft.com/office/drawing/2014/main" id="{D9A5E340-E377-2692-AD2D-E8A441B3D625}"/>
              </a:ext>
            </a:extLst>
          </p:cNvPr>
          <p:cNvSpPr/>
          <p:nvPr/>
        </p:nvSpPr>
        <p:spPr>
          <a:xfrm flipH="1">
            <a:off x="4229100" y="2066392"/>
            <a:ext cx="589992" cy="60005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lnSpc>
                <a:spcPct val="150000"/>
              </a:lnSpc>
            </a:pPr>
            <a:r>
              <a:rPr lang="fa-IR" sz="20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2</a:t>
            </a:r>
            <a:endParaRPr sz="2000" b="1" spc="-15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806;p26">
            <a:extLst>
              <a:ext uri="{FF2B5EF4-FFF2-40B4-BE49-F238E27FC236}">
                <a16:creationId xmlns:a16="http://schemas.microsoft.com/office/drawing/2014/main" id="{A38051A3-0373-5E19-E3B9-CA2811E94E30}"/>
              </a:ext>
            </a:extLst>
          </p:cNvPr>
          <p:cNvSpPr/>
          <p:nvPr/>
        </p:nvSpPr>
        <p:spPr>
          <a:xfrm>
            <a:off x="4229100" y="4281845"/>
            <a:ext cx="589992" cy="60005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lnSpc>
                <a:spcPct val="150000"/>
              </a:lnSpc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4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4" name="Google Shape;811;p26">
            <a:extLst>
              <a:ext uri="{FF2B5EF4-FFF2-40B4-BE49-F238E27FC236}">
                <a16:creationId xmlns:a16="http://schemas.microsoft.com/office/drawing/2014/main" id="{6AFDCB84-80A1-8EE8-703C-CDA0C3DF4E6D}"/>
              </a:ext>
            </a:extLst>
          </p:cNvPr>
          <p:cNvSpPr/>
          <p:nvPr/>
        </p:nvSpPr>
        <p:spPr>
          <a:xfrm flipH="1">
            <a:off x="8412268" y="2066391"/>
            <a:ext cx="587160" cy="60005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lnSpc>
                <a:spcPct val="150000"/>
              </a:lnSpc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47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92C98FB-29E0-5770-B647-BC244996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7" y="3875290"/>
            <a:ext cx="11684027" cy="2982709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02F2DD2-C234-02DF-03FC-6DADEC17DB89}"/>
              </a:ext>
            </a:extLst>
          </p:cNvPr>
          <p:cNvSpPr/>
          <p:nvPr/>
        </p:nvSpPr>
        <p:spPr>
          <a:xfrm>
            <a:off x="1175066" y="4462521"/>
            <a:ext cx="9841869" cy="2395479"/>
          </a:xfrm>
          <a:custGeom>
            <a:avLst/>
            <a:gdLst>
              <a:gd name="connsiteX0" fmla="*/ 4550626 w 9158051"/>
              <a:gd name="connsiteY0" fmla="*/ 66 h 2242485"/>
              <a:gd name="connsiteX1" fmla="*/ 7456177 w 9158051"/>
              <a:gd name="connsiteY1" fmla="*/ 764516 h 2242485"/>
              <a:gd name="connsiteX2" fmla="*/ 8930065 w 9158051"/>
              <a:gd name="connsiteY2" fmla="*/ 1965983 h 2242485"/>
              <a:gd name="connsiteX3" fmla="*/ 9158051 w 9158051"/>
              <a:gd name="connsiteY3" fmla="*/ 2242485 h 2242485"/>
              <a:gd name="connsiteX4" fmla="*/ 0 w 9158051"/>
              <a:gd name="connsiteY4" fmla="*/ 2242485 h 2242485"/>
              <a:gd name="connsiteX5" fmla="*/ 190051 w 9158051"/>
              <a:gd name="connsiteY5" fmla="*/ 2007479 h 2242485"/>
              <a:gd name="connsiteX6" fmla="*/ 1652464 w 9158051"/>
              <a:gd name="connsiteY6" fmla="*/ 792071 h 2242485"/>
              <a:gd name="connsiteX7" fmla="*/ 4550626 w 9158051"/>
              <a:gd name="connsiteY7" fmla="*/ 66 h 224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51" h="2242485">
                <a:moveTo>
                  <a:pt x="4550626" y="66"/>
                </a:moveTo>
                <a:cubicBezTo>
                  <a:pt x="5552696" y="-4692"/>
                  <a:pt x="6555997" y="249960"/>
                  <a:pt x="7456177" y="764516"/>
                </a:cubicBezTo>
                <a:cubicBezTo>
                  <a:pt x="8018789" y="1086114"/>
                  <a:pt x="8514360" y="1493941"/>
                  <a:pt x="8930065" y="1965983"/>
                </a:cubicBezTo>
                <a:lnTo>
                  <a:pt x="9158051" y="2242485"/>
                </a:lnTo>
                <a:lnTo>
                  <a:pt x="0" y="2242485"/>
                </a:lnTo>
                <a:lnTo>
                  <a:pt x="190051" y="2007479"/>
                </a:lnTo>
                <a:cubicBezTo>
                  <a:pt x="601255" y="1531511"/>
                  <a:pt x="1092931" y="1118997"/>
                  <a:pt x="1652464" y="792071"/>
                </a:cubicBezTo>
                <a:cubicBezTo>
                  <a:pt x="2547717" y="268990"/>
                  <a:pt x="3548556" y="4823"/>
                  <a:pt x="4550626" y="6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70000">
                <a:srgbClr val="E8E8E8"/>
              </a:gs>
              <a:gs pos="100000">
                <a:srgbClr val="D9D9D9"/>
              </a:gs>
            </a:gsLst>
            <a:lin ang="810000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3867262" y="5353898"/>
            <a:ext cx="4348879" cy="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4400" b="1" dirty="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729" name="Google Shape;729;p26"/>
          <p:cNvSpPr/>
          <p:nvPr/>
        </p:nvSpPr>
        <p:spPr>
          <a:xfrm>
            <a:off x="6086536" y="3873614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1"/>
                </a:moveTo>
                <a:cubicBezTo>
                  <a:pt x="729" y="1"/>
                  <a:pt x="0" y="729"/>
                  <a:pt x="0" y="1616"/>
                </a:cubicBezTo>
                <a:cubicBezTo>
                  <a:pt x="0" y="2503"/>
                  <a:pt x="729" y="3231"/>
                  <a:pt x="1615" y="3231"/>
                </a:cubicBezTo>
                <a:cubicBezTo>
                  <a:pt x="2534" y="3231"/>
                  <a:pt x="3231" y="2503"/>
                  <a:pt x="3231" y="1616"/>
                </a:cubicBezTo>
                <a:cubicBezTo>
                  <a:pt x="3231" y="729"/>
                  <a:pt x="2534" y="1"/>
                  <a:pt x="161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0" name="Google Shape;730;p26"/>
          <p:cNvSpPr/>
          <p:nvPr/>
        </p:nvSpPr>
        <p:spPr>
          <a:xfrm>
            <a:off x="6086536" y="3659470"/>
            <a:ext cx="76394" cy="76394"/>
          </a:xfrm>
          <a:custGeom>
            <a:avLst/>
            <a:gdLst/>
            <a:ahLst/>
            <a:cxnLst/>
            <a:rect l="l" t="t" r="r" b="b"/>
            <a:pathLst>
              <a:path w="3231" h="3231" extrusionOk="0">
                <a:moveTo>
                  <a:pt x="1615" y="0"/>
                </a:moveTo>
                <a:cubicBezTo>
                  <a:pt x="729" y="0"/>
                  <a:pt x="0" y="729"/>
                  <a:pt x="0" y="1616"/>
                </a:cubicBezTo>
                <a:cubicBezTo>
                  <a:pt x="0" y="2502"/>
                  <a:pt x="729" y="3231"/>
                  <a:pt x="1615" y="3231"/>
                </a:cubicBezTo>
                <a:cubicBezTo>
                  <a:pt x="2534" y="3231"/>
                  <a:pt x="3231" y="2502"/>
                  <a:pt x="3231" y="1616"/>
                </a:cubicBezTo>
                <a:cubicBezTo>
                  <a:pt x="3231" y="729"/>
                  <a:pt x="2534" y="0"/>
                  <a:pt x="16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1" name="Google Shape;731;p26"/>
          <p:cNvSpPr/>
          <p:nvPr/>
        </p:nvSpPr>
        <p:spPr>
          <a:xfrm>
            <a:off x="6015391" y="3759058"/>
            <a:ext cx="219417" cy="262851"/>
          </a:xfrm>
          <a:custGeom>
            <a:avLst/>
            <a:gdLst/>
            <a:ahLst/>
            <a:cxnLst/>
            <a:rect l="l" t="t" r="r" b="b"/>
            <a:pathLst>
              <a:path w="9280" h="11117" extrusionOk="0">
                <a:moveTo>
                  <a:pt x="4624" y="3516"/>
                </a:moveTo>
                <a:cubicBezTo>
                  <a:pt x="6271" y="3516"/>
                  <a:pt x="7601" y="4814"/>
                  <a:pt x="7601" y="6461"/>
                </a:cubicBezTo>
                <a:cubicBezTo>
                  <a:pt x="7601" y="8076"/>
                  <a:pt x="6271" y="9406"/>
                  <a:pt x="4624" y="9406"/>
                </a:cubicBezTo>
                <a:cubicBezTo>
                  <a:pt x="3009" y="9406"/>
                  <a:pt x="1679" y="8108"/>
                  <a:pt x="1679" y="6461"/>
                </a:cubicBezTo>
                <a:cubicBezTo>
                  <a:pt x="1679" y="4814"/>
                  <a:pt x="3009" y="3516"/>
                  <a:pt x="4624" y="3516"/>
                </a:cubicBezTo>
                <a:close/>
                <a:moveTo>
                  <a:pt x="4624" y="0"/>
                </a:moveTo>
                <a:cubicBezTo>
                  <a:pt x="3706" y="0"/>
                  <a:pt x="2946" y="729"/>
                  <a:pt x="2946" y="1679"/>
                </a:cubicBezTo>
                <a:lnTo>
                  <a:pt x="2946" y="2122"/>
                </a:lnTo>
                <a:cubicBezTo>
                  <a:pt x="1236" y="2819"/>
                  <a:pt x="1" y="4497"/>
                  <a:pt x="1" y="6461"/>
                </a:cubicBezTo>
                <a:cubicBezTo>
                  <a:pt x="1" y="9026"/>
                  <a:pt x="2091" y="11116"/>
                  <a:pt x="4624" y="11116"/>
                </a:cubicBezTo>
                <a:cubicBezTo>
                  <a:pt x="7190" y="11116"/>
                  <a:pt x="9280" y="9026"/>
                  <a:pt x="9280" y="6461"/>
                </a:cubicBezTo>
                <a:cubicBezTo>
                  <a:pt x="9280" y="4497"/>
                  <a:pt x="8045" y="2819"/>
                  <a:pt x="6335" y="2122"/>
                </a:cubicBezTo>
                <a:lnTo>
                  <a:pt x="6335" y="1679"/>
                </a:lnTo>
                <a:cubicBezTo>
                  <a:pt x="6335" y="729"/>
                  <a:pt x="5575" y="0"/>
                  <a:pt x="46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9" name="Google Shape;749;p26"/>
          <p:cNvSpPr/>
          <p:nvPr/>
        </p:nvSpPr>
        <p:spPr>
          <a:xfrm>
            <a:off x="5800493" y="2940893"/>
            <a:ext cx="629759" cy="591834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3" name="Google Shape;763;p26"/>
          <p:cNvSpPr/>
          <p:nvPr/>
        </p:nvSpPr>
        <p:spPr>
          <a:xfrm>
            <a:off x="5681445" y="2853753"/>
            <a:ext cx="867855" cy="766114"/>
          </a:xfrm>
          <a:custGeom>
            <a:avLst/>
            <a:gdLst/>
            <a:ahLst/>
            <a:cxnLst/>
            <a:rect l="l" t="t" r="r" b="b"/>
            <a:pathLst>
              <a:path w="36705" h="32402" extrusionOk="0">
                <a:moveTo>
                  <a:pt x="18348" y="1"/>
                </a:moveTo>
                <a:cubicBezTo>
                  <a:pt x="11931" y="1"/>
                  <a:pt x="5857" y="3858"/>
                  <a:pt x="3325" y="10175"/>
                </a:cubicBezTo>
                <a:cubicBezTo>
                  <a:pt x="0" y="18472"/>
                  <a:pt x="4022" y="27910"/>
                  <a:pt x="12319" y="31235"/>
                </a:cubicBezTo>
                <a:cubicBezTo>
                  <a:pt x="14295" y="32027"/>
                  <a:pt x="16336" y="32402"/>
                  <a:pt x="18343" y="32402"/>
                </a:cubicBezTo>
                <a:cubicBezTo>
                  <a:pt x="24765" y="32402"/>
                  <a:pt x="30846" y="28562"/>
                  <a:pt x="33379" y="22241"/>
                </a:cubicBezTo>
                <a:cubicBezTo>
                  <a:pt x="36705" y="13944"/>
                  <a:pt x="32683" y="4506"/>
                  <a:pt x="24385" y="1181"/>
                </a:cubicBezTo>
                <a:cubicBezTo>
                  <a:pt x="22405" y="380"/>
                  <a:pt x="20360" y="1"/>
                  <a:pt x="1834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5" name="Google Shape;765;p26"/>
          <p:cNvSpPr/>
          <p:nvPr/>
        </p:nvSpPr>
        <p:spPr>
          <a:xfrm>
            <a:off x="5800497" y="2921884"/>
            <a:ext cx="629750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6" name="Google Shape;766;p26"/>
          <p:cNvSpPr/>
          <p:nvPr/>
        </p:nvSpPr>
        <p:spPr>
          <a:xfrm>
            <a:off x="5828968" y="2950582"/>
            <a:ext cx="572808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84CFD69-78BB-F62C-1167-AF0A10D40F52}"/>
              </a:ext>
            </a:extLst>
          </p:cNvPr>
          <p:cNvSpPr/>
          <p:nvPr/>
        </p:nvSpPr>
        <p:spPr>
          <a:xfrm rot="18900000">
            <a:off x="6050724" y="3035389"/>
            <a:ext cx="174264" cy="38807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2" name="Google Shape;742;p26"/>
          <p:cNvSpPr/>
          <p:nvPr/>
        </p:nvSpPr>
        <p:spPr>
          <a:xfrm>
            <a:off x="9963231" y="4981624"/>
            <a:ext cx="86869" cy="76371"/>
          </a:xfrm>
          <a:custGeom>
            <a:avLst/>
            <a:gdLst/>
            <a:ahLst/>
            <a:cxnLst/>
            <a:rect l="l" t="t" r="r" b="b"/>
            <a:pathLst>
              <a:path w="3674" h="3230" extrusionOk="0">
                <a:moveTo>
                  <a:pt x="1845" y="0"/>
                </a:moveTo>
                <a:cubicBezTo>
                  <a:pt x="1330" y="0"/>
                  <a:pt x="821" y="245"/>
                  <a:pt x="507" y="697"/>
                </a:cubicBezTo>
                <a:cubicBezTo>
                  <a:pt x="0" y="1425"/>
                  <a:pt x="190" y="2438"/>
                  <a:pt x="918" y="2945"/>
                </a:cubicBezTo>
                <a:cubicBezTo>
                  <a:pt x="1195" y="3138"/>
                  <a:pt x="1513" y="3230"/>
                  <a:pt x="1829" y="3230"/>
                </a:cubicBezTo>
                <a:cubicBezTo>
                  <a:pt x="2344" y="3230"/>
                  <a:pt x="2853" y="2985"/>
                  <a:pt x="3167" y="2533"/>
                </a:cubicBezTo>
                <a:cubicBezTo>
                  <a:pt x="3674" y="1805"/>
                  <a:pt x="3484" y="792"/>
                  <a:pt x="2755" y="285"/>
                </a:cubicBezTo>
                <a:cubicBezTo>
                  <a:pt x="2478" y="92"/>
                  <a:pt x="2160" y="0"/>
                  <a:pt x="184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3" name="Google Shape;743;p26"/>
          <p:cNvSpPr/>
          <p:nvPr/>
        </p:nvSpPr>
        <p:spPr>
          <a:xfrm>
            <a:off x="10085282" y="4805452"/>
            <a:ext cx="86112" cy="76583"/>
          </a:xfrm>
          <a:custGeom>
            <a:avLst/>
            <a:gdLst/>
            <a:ahLst/>
            <a:cxnLst/>
            <a:rect l="l" t="t" r="r" b="b"/>
            <a:pathLst>
              <a:path w="3642" h="3239" extrusionOk="0">
                <a:moveTo>
                  <a:pt x="1825" y="1"/>
                </a:moveTo>
                <a:cubicBezTo>
                  <a:pt x="1317" y="1"/>
                  <a:pt x="817" y="240"/>
                  <a:pt x="507" y="705"/>
                </a:cubicBezTo>
                <a:cubicBezTo>
                  <a:pt x="0" y="1434"/>
                  <a:pt x="158" y="2447"/>
                  <a:pt x="918" y="2954"/>
                </a:cubicBezTo>
                <a:cubicBezTo>
                  <a:pt x="1195" y="3146"/>
                  <a:pt x="1513" y="3238"/>
                  <a:pt x="1829" y="3238"/>
                </a:cubicBezTo>
                <a:cubicBezTo>
                  <a:pt x="2344" y="3238"/>
                  <a:pt x="2853" y="2994"/>
                  <a:pt x="3167" y="2542"/>
                </a:cubicBezTo>
                <a:cubicBezTo>
                  <a:pt x="3642" y="1782"/>
                  <a:pt x="3484" y="800"/>
                  <a:pt x="2755" y="294"/>
                </a:cubicBezTo>
                <a:cubicBezTo>
                  <a:pt x="2473" y="97"/>
                  <a:pt x="2147" y="1"/>
                  <a:pt x="1825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4" name="Google Shape;744;p26"/>
          <p:cNvSpPr/>
          <p:nvPr/>
        </p:nvSpPr>
        <p:spPr>
          <a:xfrm>
            <a:off x="9893576" y="4886788"/>
            <a:ext cx="226156" cy="243108"/>
          </a:xfrm>
          <a:custGeom>
            <a:avLst/>
            <a:gdLst/>
            <a:ahLst/>
            <a:cxnLst/>
            <a:rect l="l" t="t" r="r" b="b"/>
            <a:pathLst>
              <a:path w="9565" h="10282" extrusionOk="0">
                <a:moveTo>
                  <a:pt x="4783" y="2681"/>
                </a:moveTo>
                <a:cubicBezTo>
                  <a:pt x="5385" y="2681"/>
                  <a:pt x="5955" y="2871"/>
                  <a:pt x="6461" y="3187"/>
                </a:cubicBezTo>
                <a:cubicBezTo>
                  <a:pt x="7095" y="3662"/>
                  <a:pt x="7538" y="4328"/>
                  <a:pt x="7696" y="5088"/>
                </a:cubicBezTo>
                <a:cubicBezTo>
                  <a:pt x="7823" y="5879"/>
                  <a:pt x="7665" y="6671"/>
                  <a:pt x="7221" y="7304"/>
                </a:cubicBezTo>
                <a:cubicBezTo>
                  <a:pt x="6778" y="7969"/>
                  <a:pt x="6081" y="8381"/>
                  <a:pt x="5321" y="8539"/>
                </a:cubicBezTo>
                <a:cubicBezTo>
                  <a:pt x="5145" y="8568"/>
                  <a:pt x="4969" y="8582"/>
                  <a:pt x="4795" y="8582"/>
                </a:cubicBezTo>
                <a:cubicBezTo>
                  <a:pt x="4185" y="8582"/>
                  <a:pt x="3597" y="8409"/>
                  <a:pt x="3104" y="8064"/>
                </a:cubicBezTo>
                <a:cubicBezTo>
                  <a:pt x="2439" y="7621"/>
                  <a:pt x="2028" y="6924"/>
                  <a:pt x="1869" y="6164"/>
                </a:cubicBezTo>
                <a:cubicBezTo>
                  <a:pt x="1711" y="5373"/>
                  <a:pt x="1901" y="4613"/>
                  <a:pt x="2344" y="3948"/>
                </a:cubicBezTo>
                <a:cubicBezTo>
                  <a:pt x="2788" y="3314"/>
                  <a:pt x="3484" y="2871"/>
                  <a:pt x="4244" y="2712"/>
                </a:cubicBezTo>
                <a:cubicBezTo>
                  <a:pt x="4434" y="2681"/>
                  <a:pt x="4593" y="2681"/>
                  <a:pt x="4783" y="2681"/>
                </a:cubicBezTo>
                <a:close/>
                <a:moveTo>
                  <a:pt x="7504" y="0"/>
                </a:moveTo>
                <a:cubicBezTo>
                  <a:pt x="6971" y="0"/>
                  <a:pt x="6445" y="260"/>
                  <a:pt x="6113" y="749"/>
                </a:cubicBezTo>
                <a:lnTo>
                  <a:pt x="5860" y="1097"/>
                </a:lnTo>
                <a:cubicBezTo>
                  <a:pt x="5504" y="1026"/>
                  <a:pt x="5148" y="985"/>
                  <a:pt x="4793" y="985"/>
                </a:cubicBezTo>
                <a:cubicBezTo>
                  <a:pt x="4515" y="985"/>
                  <a:pt x="4237" y="1010"/>
                  <a:pt x="3959" y="1066"/>
                </a:cubicBezTo>
                <a:cubicBezTo>
                  <a:pt x="2724" y="1287"/>
                  <a:pt x="1679" y="1952"/>
                  <a:pt x="951" y="2997"/>
                </a:cubicBezTo>
                <a:cubicBezTo>
                  <a:pt x="254" y="4011"/>
                  <a:pt x="1" y="5246"/>
                  <a:pt x="222" y="6449"/>
                </a:cubicBezTo>
                <a:cubicBezTo>
                  <a:pt x="444" y="7684"/>
                  <a:pt x="1109" y="8730"/>
                  <a:pt x="2154" y="9458"/>
                </a:cubicBezTo>
                <a:cubicBezTo>
                  <a:pt x="2914" y="9996"/>
                  <a:pt x="3833" y="10281"/>
                  <a:pt x="4783" y="10281"/>
                </a:cubicBezTo>
                <a:cubicBezTo>
                  <a:pt x="5068" y="10281"/>
                  <a:pt x="5321" y="10250"/>
                  <a:pt x="5606" y="10186"/>
                </a:cubicBezTo>
                <a:cubicBezTo>
                  <a:pt x="6841" y="9965"/>
                  <a:pt x="7886" y="9300"/>
                  <a:pt x="8583" y="8286"/>
                </a:cubicBezTo>
                <a:cubicBezTo>
                  <a:pt x="9311" y="7241"/>
                  <a:pt x="9565" y="6006"/>
                  <a:pt x="9343" y="4803"/>
                </a:cubicBezTo>
                <a:cubicBezTo>
                  <a:pt x="9216" y="4138"/>
                  <a:pt x="8995" y="3567"/>
                  <a:pt x="8615" y="3029"/>
                </a:cubicBezTo>
                <a:lnTo>
                  <a:pt x="8900" y="2649"/>
                </a:lnTo>
                <a:cubicBezTo>
                  <a:pt x="9406" y="1889"/>
                  <a:pt x="9216" y="844"/>
                  <a:pt x="8456" y="306"/>
                </a:cubicBezTo>
                <a:cubicBezTo>
                  <a:pt x="8166" y="100"/>
                  <a:pt x="7834" y="0"/>
                  <a:pt x="750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4" name="Google Shape;774;p26"/>
          <p:cNvSpPr/>
          <p:nvPr/>
        </p:nvSpPr>
        <p:spPr>
          <a:xfrm>
            <a:off x="9990253" y="4050640"/>
            <a:ext cx="793730" cy="766398"/>
          </a:xfrm>
          <a:custGeom>
            <a:avLst/>
            <a:gdLst/>
            <a:ahLst/>
            <a:cxnLst/>
            <a:rect l="l" t="t" r="r" b="b"/>
            <a:pathLst>
              <a:path w="33570" h="32414" extrusionOk="0">
                <a:moveTo>
                  <a:pt x="16764" y="1"/>
                </a:moveTo>
                <a:cubicBezTo>
                  <a:pt x="8334" y="1"/>
                  <a:pt x="1239" y="6543"/>
                  <a:pt x="634" y="15085"/>
                </a:cubicBezTo>
                <a:cubicBezTo>
                  <a:pt x="0" y="24015"/>
                  <a:pt x="6746" y="31743"/>
                  <a:pt x="15676" y="32376"/>
                </a:cubicBezTo>
                <a:cubicBezTo>
                  <a:pt x="16049" y="32401"/>
                  <a:pt x="16420" y="32413"/>
                  <a:pt x="16788" y="32413"/>
                </a:cubicBezTo>
                <a:cubicBezTo>
                  <a:pt x="25240" y="32413"/>
                  <a:pt x="32361" y="25891"/>
                  <a:pt x="32968" y="17333"/>
                </a:cubicBezTo>
                <a:cubicBezTo>
                  <a:pt x="33569" y="8403"/>
                  <a:pt x="26856" y="675"/>
                  <a:pt x="17925" y="42"/>
                </a:cubicBezTo>
                <a:cubicBezTo>
                  <a:pt x="17536" y="14"/>
                  <a:pt x="17149" y="1"/>
                  <a:pt x="16764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5" name="Google Shape;775;p26"/>
          <p:cNvSpPr/>
          <p:nvPr/>
        </p:nvSpPr>
        <p:spPr>
          <a:xfrm>
            <a:off x="10072251" y="4138111"/>
            <a:ext cx="629735" cy="591455"/>
          </a:xfrm>
          <a:custGeom>
            <a:avLst/>
            <a:gdLst/>
            <a:ahLst/>
            <a:cxnLst/>
            <a:rect l="l" t="t" r="r" b="b"/>
            <a:pathLst>
              <a:path w="26634" h="25015" extrusionOk="0">
                <a:moveTo>
                  <a:pt x="13318" y="0"/>
                </a:moveTo>
                <a:cubicBezTo>
                  <a:pt x="12779" y="0"/>
                  <a:pt x="12235" y="35"/>
                  <a:pt x="11686" y="106"/>
                </a:cubicBezTo>
                <a:cubicBezTo>
                  <a:pt x="4845" y="992"/>
                  <a:pt x="0" y="7295"/>
                  <a:pt x="919" y="14135"/>
                </a:cubicBezTo>
                <a:cubicBezTo>
                  <a:pt x="1733" y="20416"/>
                  <a:pt x="7112" y="25014"/>
                  <a:pt x="13281" y="25014"/>
                </a:cubicBezTo>
                <a:cubicBezTo>
                  <a:pt x="13832" y="25014"/>
                  <a:pt x="14388" y="24978"/>
                  <a:pt x="14948" y="24902"/>
                </a:cubicBezTo>
                <a:cubicBezTo>
                  <a:pt x="21788" y="24016"/>
                  <a:pt x="26634" y="17745"/>
                  <a:pt x="25715" y="10873"/>
                </a:cubicBezTo>
                <a:cubicBezTo>
                  <a:pt x="24899" y="4579"/>
                  <a:pt x="19525" y="0"/>
                  <a:pt x="13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7" name="Google Shape;777;p26"/>
          <p:cNvSpPr/>
          <p:nvPr/>
        </p:nvSpPr>
        <p:spPr>
          <a:xfrm>
            <a:off x="10072243" y="4118913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8" name="Google Shape;778;p26"/>
          <p:cNvSpPr/>
          <p:nvPr/>
        </p:nvSpPr>
        <p:spPr>
          <a:xfrm>
            <a:off x="10100714" y="4147611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" name="KSO_Shape">
            <a:extLst>
              <a:ext uri="{FF2B5EF4-FFF2-40B4-BE49-F238E27FC236}">
                <a16:creationId xmlns:a16="http://schemas.microsoft.com/office/drawing/2014/main" id="{C0496BAC-6103-1DE2-24C2-097DAD5A1115}"/>
              </a:ext>
            </a:extLst>
          </p:cNvPr>
          <p:cNvSpPr>
            <a:spLocks/>
          </p:cNvSpPr>
          <p:nvPr/>
        </p:nvSpPr>
        <p:spPr bwMode="auto">
          <a:xfrm>
            <a:off x="10224477" y="4256541"/>
            <a:ext cx="354991" cy="301741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r" rtl="1">
              <a:defRPr/>
            </a:pPr>
            <a:endParaRPr lang="zh-CN" altLang="en-US" sz="3199">
              <a:solidFill>
                <a:srgbClr val="FFFFFF"/>
              </a:solidFill>
              <a:latin typeface="Shabnam" panose="020B0603030804020204" pitchFamily="34" charset="-78"/>
              <a:ea typeface="宋体" panose="02010600030101010101" pitchFamily="2" charset="-122"/>
              <a:cs typeface="Shabnam" panose="020B0603030804020204" pitchFamily="34" charset="-78"/>
            </a:endParaRPr>
          </a:p>
        </p:txBody>
      </p:sp>
      <p:sp>
        <p:nvSpPr>
          <p:cNvPr id="733" name="Google Shape;733;p26"/>
          <p:cNvSpPr/>
          <p:nvPr/>
        </p:nvSpPr>
        <p:spPr>
          <a:xfrm>
            <a:off x="2026101" y="5028693"/>
            <a:ext cx="158231" cy="139073"/>
          </a:xfrm>
          <a:custGeom>
            <a:avLst/>
            <a:gdLst/>
            <a:ahLst/>
            <a:cxnLst/>
            <a:rect l="l" t="t" r="r" b="b"/>
            <a:pathLst>
              <a:path w="3675" h="3230" extrusionOk="0">
                <a:moveTo>
                  <a:pt x="1830" y="1"/>
                </a:moveTo>
                <a:cubicBezTo>
                  <a:pt x="1514" y="1"/>
                  <a:pt x="1196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22" y="2985"/>
                  <a:pt x="1331" y="3230"/>
                  <a:pt x="1846" y="3230"/>
                </a:cubicBezTo>
                <a:cubicBezTo>
                  <a:pt x="2161" y="3230"/>
                  <a:pt x="2479" y="3138"/>
                  <a:pt x="2756" y="2945"/>
                </a:cubicBezTo>
                <a:cubicBezTo>
                  <a:pt x="3485" y="2439"/>
                  <a:pt x="3675" y="1425"/>
                  <a:pt x="3168" y="697"/>
                </a:cubicBezTo>
                <a:cubicBezTo>
                  <a:pt x="2854" y="245"/>
                  <a:pt x="2345" y="1"/>
                  <a:pt x="183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4" name="Google Shape;734;p26"/>
          <p:cNvSpPr/>
          <p:nvPr/>
        </p:nvSpPr>
        <p:spPr>
          <a:xfrm>
            <a:off x="1803844" y="4706889"/>
            <a:ext cx="158231" cy="139460"/>
          </a:xfrm>
          <a:custGeom>
            <a:avLst/>
            <a:gdLst/>
            <a:ahLst/>
            <a:cxnLst/>
            <a:rect l="l" t="t" r="r" b="b"/>
            <a:pathLst>
              <a:path w="3675" h="3239" extrusionOk="0">
                <a:moveTo>
                  <a:pt x="1844" y="1"/>
                </a:moveTo>
                <a:cubicBezTo>
                  <a:pt x="1529" y="1"/>
                  <a:pt x="1208" y="93"/>
                  <a:pt x="919" y="285"/>
                </a:cubicBezTo>
                <a:cubicBezTo>
                  <a:pt x="191" y="792"/>
                  <a:pt x="1" y="1805"/>
                  <a:pt x="508" y="2534"/>
                </a:cubicBezTo>
                <a:cubicBezTo>
                  <a:pt x="818" y="2999"/>
                  <a:pt x="1317" y="3239"/>
                  <a:pt x="1826" y="3239"/>
                </a:cubicBezTo>
                <a:cubicBezTo>
                  <a:pt x="2148" y="3239"/>
                  <a:pt x="2473" y="3142"/>
                  <a:pt x="2756" y="2946"/>
                </a:cubicBezTo>
                <a:cubicBezTo>
                  <a:pt x="3516" y="2439"/>
                  <a:pt x="3675" y="1457"/>
                  <a:pt x="3168" y="697"/>
                </a:cubicBezTo>
                <a:cubicBezTo>
                  <a:pt x="2854" y="245"/>
                  <a:pt x="2357" y="1"/>
                  <a:pt x="184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5" name="Google Shape;735;p26"/>
          <p:cNvSpPr/>
          <p:nvPr/>
        </p:nvSpPr>
        <p:spPr>
          <a:xfrm>
            <a:off x="1899300" y="4855907"/>
            <a:ext cx="413212" cy="442792"/>
          </a:xfrm>
          <a:custGeom>
            <a:avLst/>
            <a:gdLst/>
            <a:ahLst/>
            <a:cxnLst/>
            <a:rect l="l" t="t" r="r" b="b"/>
            <a:pathLst>
              <a:path w="9597" h="10284" extrusionOk="0">
                <a:moveTo>
                  <a:pt x="4783" y="2651"/>
                </a:moveTo>
                <a:cubicBezTo>
                  <a:pt x="4973" y="2651"/>
                  <a:pt x="5131" y="2683"/>
                  <a:pt x="5321" y="2715"/>
                </a:cubicBezTo>
                <a:cubicBezTo>
                  <a:pt x="6113" y="2841"/>
                  <a:pt x="6778" y="3285"/>
                  <a:pt x="7221" y="3950"/>
                </a:cubicBezTo>
                <a:cubicBezTo>
                  <a:pt x="7665" y="4583"/>
                  <a:pt x="7855" y="5375"/>
                  <a:pt x="7696" y="6167"/>
                </a:cubicBezTo>
                <a:cubicBezTo>
                  <a:pt x="7570" y="6927"/>
                  <a:pt x="7126" y="7623"/>
                  <a:pt x="6461" y="8067"/>
                </a:cubicBezTo>
                <a:cubicBezTo>
                  <a:pt x="5969" y="8412"/>
                  <a:pt x="5380" y="8584"/>
                  <a:pt x="4771" y="8584"/>
                </a:cubicBezTo>
                <a:cubicBezTo>
                  <a:pt x="4596" y="8584"/>
                  <a:pt x="4420" y="8570"/>
                  <a:pt x="4244" y="8542"/>
                </a:cubicBezTo>
                <a:cubicBezTo>
                  <a:pt x="3484" y="8383"/>
                  <a:pt x="2819" y="7940"/>
                  <a:pt x="2344" y="7307"/>
                </a:cubicBezTo>
                <a:cubicBezTo>
                  <a:pt x="1901" y="6642"/>
                  <a:pt x="1743" y="5882"/>
                  <a:pt x="1869" y="5090"/>
                </a:cubicBezTo>
                <a:cubicBezTo>
                  <a:pt x="2028" y="4330"/>
                  <a:pt x="2471" y="3633"/>
                  <a:pt x="3104" y="3190"/>
                </a:cubicBezTo>
                <a:cubicBezTo>
                  <a:pt x="3611" y="2841"/>
                  <a:pt x="4181" y="2651"/>
                  <a:pt x="4783" y="2651"/>
                </a:cubicBezTo>
                <a:close/>
                <a:moveTo>
                  <a:pt x="2079" y="1"/>
                </a:moveTo>
                <a:cubicBezTo>
                  <a:pt x="1743" y="1"/>
                  <a:pt x="1402" y="100"/>
                  <a:pt x="1109" y="308"/>
                </a:cubicBezTo>
                <a:cubicBezTo>
                  <a:pt x="349" y="846"/>
                  <a:pt x="159" y="1891"/>
                  <a:pt x="697" y="2651"/>
                </a:cubicBezTo>
                <a:lnTo>
                  <a:pt x="951" y="3031"/>
                </a:lnTo>
                <a:cubicBezTo>
                  <a:pt x="602" y="3570"/>
                  <a:pt x="349" y="4140"/>
                  <a:pt x="222" y="4805"/>
                </a:cubicBezTo>
                <a:cubicBezTo>
                  <a:pt x="1" y="6008"/>
                  <a:pt x="286" y="7243"/>
                  <a:pt x="983" y="8257"/>
                </a:cubicBezTo>
                <a:cubicBezTo>
                  <a:pt x="1679" y="9302"/>
                  <a:pt x="2724" y="9967"/>
                  <a:pt x="3959" y="10189"/>
                </a:cubicBezTo>
                <a:cubicBezTo>
                  <a:pt x="4244" y="10252"/>
                  <a:pt x="4529" y="10284"/>
                  <a:pt x="4814" y="10284"/>
                </a:cubicBezTo>
                <a:cubicBezTo>
                  <a:pt x="5733" y="10284"/>
                  <a:pt x="6651" y="9999"/>
                  <a:pt x="7443" y="9460"/>
                </a:cubicBezTo>
                <a:cubicBezTo>
                  <a:pt x="8456" y="8732"/>
                  <a:pt x="9153" y="7687"/>
                  <a:pt x="9375" y="6452"/>
                </a:cubicBezTo>
                <a:cubicBezTo>
                  <a:pt x="9597" y="5248"/>
                  <a:pt x="9311" y="4013"/>
                  <a:pt x="8615" y="3000"/>
                </a:cubicBezTo>
                <a:cubicBezTo>
                  <a:pt x="7918" y="1955"/>
                  <a:pt x="6841" y="1290"/>
                  <a:pt x="5638" y="1068"/>
                </a:cubicBezTo>
                <a:cubicBezTo>
                  <a:pt x="5346" y="1012"/>
                  <a:pt x="5061" y="987"/>
                  <a:pt x="4779" y="987"/>
                </a:cubicBezTo>
                <a:cubicBezTo>
                  <a:pt x="4417" y="987"/>
                  <a:pt x="4062" y="1029"/>
                  <a:pt x="3706" y="1100"/>
                </a:cubicBezTo>
                <a:lnTo>
                  <a:pt x="3453" y="720"/>
                </a:lnTo>
                <a:cubicBezTo>
                  <a:pt x="3141" y="253"/>
                  <a:pt x="2615" y="1"/>
                  <a:pt x="207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7" name="Google Shape;757;p26"/>
          <p:cNvSpPr/>
          <p:nvPr/>
        </p:nvSpPr>
        <p:spPr>
          <a:xfrm>
            <a:off x="380201" y="2853753"/>
            <a:ext cx="1967692" cy="1939860"/>
          </a:xfrm>
          <a:custGeom>
            <a:avLst/>
            <a:gdLst/>
            <a:ahLst/>
            <a:cxnLst/>
            <a:rect l="l" t="t" r="r" b="b"/>
            <a:pathLst>
              <a:path w="32874" h="32409" extrusionOk="0">
                <a:moveTo>
                  <a:pt x="16434" y="1"/>
                </a:moveTo>
                <a:cubicBezTo>
                  <a:pt x="16298" y="1"/>
                  <a:pt x="16162" y="2"/>
                  <a:pt x="16025" y="6"/>
                </a:cubicBezTo>
                <a:cubicBezTo>
                  <a:pt x="7063" y="227"/>
                  <a:pt x="1" y="7670"/>
                  <a:pt x="254" y="16600"/>
                </a:cubicBezTo>
                <a:cubicBezTo>
                  <a:pt x="472" y="25425"/>
                  <a:pt x="7692" y="32408"/>
                  <a:pt x="16440" y="32408"/>
                </a:cubicBezTo>
                <a:cubicBezTo>
                  <a:pt x="16576" y="32408"/>
                  <a:pt x="16712" y="32406"/>
                  <a:pt x="16849" y="32403"/>
                </a:cubicBezTo>
                <a:cubicBezTo>
                  <a:pt x="25811" y="32150"/>
                  <a:pt x="32873" y="24739"/>
                  <a:pt x="32620" y="15777"/>
                </a:cubicBezTo>
                <a:cubicBezTo>
                  <a:pt x="32401" y="6983"/>
                  <a:pt x="25182" y="1"/>
                  <a:pt x="1643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8" name="Google Shape;758;p26"/>
          <p:cNvSpPr/>
          <p:nvPr/>
        </p:nvSpPr>
        <p:spPr>
          <a:xfrm>
            <a:off x="533761" y="3074740"/>
            <a:ext cx="1660573" cy="1497886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0" name="Google Shape;760;p26"/>
          <p:cNvSpPr/>
          <p:nvPr/>
        </p:nvSpPr>
        <p:spPr>
          <a:xfrm>
            <a:off x="566933" y="3026438"/>
            <a:ext cx="1594228" cy="1594492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1" name="Google Shape;761;p26"/>
          <p:cNvSpPr/>
          <p:nvPr/>
        </p:nvSpPr>
        <p:spPr>
          <a:xfrm>
            <a:off x="639008" y="3099088"/>
            <a:ext cx="1450078" cy="1449781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7" name="Google Shape;737;p26"/>
          <p:cNvSpPr/>
          <p:nvPr/>
        </p:nvSpPr>
        <p:spPr>
          <a:xfrm rot="21302247">
            <a:off x="3956004" y="4156472"/>
            <a:ext cx="84641" cy="75870"/>
          </a:xfrm>
          <a:custGeom>
            <a:avLst/>
            <a:gdLst/>
            <a:ahLst/>
            <a:cxnLst/>
            <a:rect l="l" t="t" r="r" b="b"/>
            <a:pathLst>
              <a:path w="3580" h="3209" extrusionOk="0">
                <a:moveTo>
                  <a:pt x="1799" y="0"/>
                </a:moveTo>
                <a:cubicBezTo>
                  <a:pt x="1644" y="0"/>
                  <a:pt x="1486" y="22"/>
                  <a:pt x="1331" y="68"/>
                </a:cubicBezTo>
                <a:cubicBezTo>
                  <a:pt x="476" y="322"/>
                  <a:pt x="1" y="1208"/>
                  <a:pt x="254" y="2063"/>
                </a:cubicBezTo>
                <a:cubicBezTo>
                  <a:pt x="461" y="2763"/>
                  <a:pt x="1093" y="3208"/>
                  <a:pt x="1784" y="3208"/>
                </a:cubicBezTo>
                <a:cubicBezTo>
                  <a:pt x="1937" y="3208"/>
                  <a:pt x="2094" y="3186"/>
                  <a:pt x="2249" y="3140"/>
                </a:cubicBezTo>
                <a:cubicBezTo>
                  <a:pt x="3104" y="2918"/>
                  <a:pt x="3579" y="2000"/>
                  <a:pt x="3358" y="1145"/>
                </a:cubicBezTo>
                <a:cubicBezTo>
                  <a:pt x="3150" y="445"/>
                  <a:pt x="2498" y="0"/>
                  <a:pt x="179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39" name="Google Shape;739;p26"/>
          <p:cNvSpPr/>
          <p:nvPr/>
        </p:nvSpPr>
        <p:spPr>
          <a:xfrm rot="21302247">
            <a:off x="3877810" y="3956630"/>
            <a:ext cx="84641" cy="76556"/>
          </a:xfrm>
          <a:custGeom>
            <a:avLst/>
            <a:gdLst/>
            <a:ahLst/>
            <a:cxnLst/>
            <a:rect l="l" t="t" r="r" b="b"/>
            <a:pathLst>
              <a:path w="3580" h="3238" extrusionOk="0">
                <a:moveTo>
                  <a:pt x="1779" y="1"/>
                </a:moveTo>
                <a:cubicBezTo>
                  <a:pt x="1631" y="1"/>
                  <a:pt x="1480" y="22"/>
                  <a:pt x="1331" y="66"/>
                </a:cubicBezTo>
                <a:cubicBezTo>
                  <a:pt x="475" y="320"/>
                  <a:pt x="0" y="1238"/>
                  <a:pt x="254" y="2093"/>
                </a:cubicBezTo>
                <a:cubicBezTo>
                  <a:pt x="461" y="2793"/>
                  <a:pt x="1092" y="3238"/>
                  <a:pt x="1783" y="3238"/>
                </a:cubicBezTo>
                <a:cubicBezTo>
                  <a:pt x="1937" y="3238"/>
                  <a:pt x="2093" y="3216"/>
                  <a:pt x="2249" y="3170"/>
                </a:cubicBezTo>
                <a:cubicBezTo>
                  <a:pt x="3104" y="2916"/>
                  <a:pt x="3579" y="2030"/>
                  <a:pt x="3326" y="1175"/>
                </a:cubicBezTo>
                <a:cubicBezTo>
                  <a:pt x="3117" y="469"/>
                  <a:pt x="2477" y="1"/>
                  <a:pt x="177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0" name="Google Shape;740;p26"/>
          <p:cNvSpPr/>
          <p:nvPr/>
        </p:nvSpPr>
        <p:spPr>
          <a:xfrm rot="21302247">
            <a:off x="3877982" y="4046501"/>
            <a:ext cx="232125" cy="257896"/>
          </a:xfrm>
          <a:custGeom>
            <a:avLst/>
            <a:gdLst/>
            <a:ahLst/>
            <a:cxnLst/>
            <a:rect l="l" t="t" r="r" b="b"/>
            <a:pathLst>
              <a:path w="9818" h="10908" extrusionOk="0">
                <a:moveTo>
                  <a:pt x="5036" y="3307"/>
                </a:moveTo>
                <a:cubicBezTo>
                  <a:pt x="6303" y="3307"/>
                  <a:pt x="7474" y="4162"/>
                  <a:pt x="7854" y="5429"/>
                </a:cubicBezTo>
                <a:cubicBezTo>
                  <a:pt x="8076" y="6189"/>
                  <a:pt x="8013" y="6981"/>
                  <a:pt x="7633" y="7677"/>
                </a:cubicBezTo>
                <a:cubicBezTo>
                  <a:pt x="7253" y="8374"/>
                  <a:pt x="6619" y="8881"/>
                  <a:pt x="5859" y="9102"/>
                </a:cubicBezTo>
                <a:cubicBezTo>
                  <a:pt x="5570" y="9187"/>
                  <a:pt x="5276" y="9230"/>
                  <a:pt x="4984" y="9230"/>
                </a:cubicBezTo>
                <a:cubicBezTo>
                  <a:pt x="4510" y="9230"/>
                  <a:pt x="4042" y="9116"/>
                  <a:pt x="3611" y="8881"/>
                </a:cubicBezTo>
                <a:cubicBezTo>
                  <a:pt x="2914" y="8501"/>
                  <a:pt x="2407" y="7867"/>
                  <a:pt x="2186" y="7107"/>
                </a:cubicBezTo>
                <a:cubicBezTo>
                  <a:pt x="1742" y="5556"/>
                  <a:pt x="2629" y="3909"/>
                  <a:pt x="4181" y="3434"/>
                </a:cubicBezTo>
                <a:cubicBezTo>
                  <a:pt x="4466" y="3370"/>
                  <a:pt x="4751" y="3307"/>
                  <a:pt x="5036" y="3307"/>
                </a:cubicBezTo>
                <a:close/>
                <a:moveTo>
                  <a:pt x="3687" y="0"/>
                </a:moveTo>
                <a:cubicBezTo>
                  <a:pt x="3525" y="0"/>
                  <a:pt x="3361" y="25"/>
                  <a:pt x="3199" y="77"/>
                </a:cubicBezTo>
                <a:cubicBezTo>
                  <a:pt x="2281" y="330"/>
                  <a:pt x="1774" y="1280"/>
                  <a:pt x="2059" y="2167"/>
                </a:cubicBezTo>
                <a:lnTo>
                  <a:pt x="2186" y="2610"/>
                </a:lnTo>
                <a:cubicBezTo>
                  <a:pt x="729" y="3750"/>
                  <a:pt x="0" y="5714"/>
                  <a:pt x="570" y="7582"/>
                </a:cubicBezTo>
                <a:cubicBezTo>
                  <a:pt x="919" y="8786"/>
                  <a:pt x="1711" y="9768"/>
                  <a:pt x="2819" y="10369"/>
                </a:cubicBezTo>
                <a:cubicBezTo>
                  <a:pt x="3484" y="10718"/>
                  <a:pt x="4244" y="10908"/>
                  <a:pt x="5004" y="10908"/>
                </a:cubicBezTo>
                <a:cubicBezTo>
                  <a:pt x="5447" y="10908"/>
                  <a:pt x="5891" y="10844"/>
                  <a:pt x="6334" y="10718"/>
                </a:cubicBezTo>
                <a:cubicBezTo>
                  <a:pt x="7538" y="10369"/>
                  <a:pt x="8519" y="9578"/>
                  <a:pt x="9121" y="8501"/>
                </a:cubicBezTo>
                <a:cubicBezTo>
                  <a:pt x="9691" y="7392"/>
                  <a:pt x="9818" y="6157"/>
                  <a:pt x="9469" y="4954"/>
                </a:cubicBezTo>
                <a:cubicBezTo>
                  <a:pt x="8931" y="3085"/>
                  <a:pt x="7253" y="1819"/>
                  <a:pt x="5416" y="1660"/>
                </a:cubicBezTo>
                <a:lnTo>
                  <a:pt x="5289" y="1217"/>
                </a:lnTo>
                <a:cubicBezTo>
                  <a:pt x="5082" y="492"/>
                  <a:pt x="4410" y="0"/>
                  <a:pt x="36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1" name="Google Shape;751;p26"/>
          <p:cNvSpPr/>
          <p:nvPr/>
        </p:nvSpPr>
        <p:spPr>
          <a:xfrm>
            <a:off x="3349085" y="3178567"/>
            <a:ext cx="874617" cy="766587"/>
          </a:xfrm>
          <a:custGeom>
            <a:avLst/>
            <a:gdLst/>
            <a:ahLst/>
            <a:cxnLst/>
            <a:rect l="l" t="t" r="r" b="b"/>
            <a:pathLst>
              <a:path w="36991" h="32422" extrusionOk="0">
                <a:moveTo>
                  <a:pt x="18516" y="1"/>
                </a:moveTo>
                <a:cubicBezTo>
                  <a:pt x="12682" y="1"/>
                  <a:pt x="7044" y="3166"/>
                  <a:pt x="4149" y="8690"/>
                </a:cubicBezTo>
                <a:cubicBezTo>
                  <a:pt x="1" y="16639"/>
                  <a:pt x="3073" y="26424"/>
                  <a:pt x="10990" y="30573"/>
                </a:cubicBezTo>
                <a:cubicBezTo>
                  <a:pt x="13383" y="31827"/>
                  <a:pt x="15951" y="32421"/>
                  <a:pt x="18482" y="32421"/>
                </a:cubicBezTo>
                <a:cubicBezTo>
                  <a:pt x="24325" y="32421"/>
                  <a:pt x="29979" y="29256"/>
                  <a:pt x="32873" y="23732"/>
                </a:cubicBezTo>
                <a:cubicBezTo>
                  <a:pt x="36990" y="15784"/>
                  <a:pt x="33950" y="5998"/>
                  <a:pt x="26001" y="1849"/>
                </a:cubicBezTo>
                <a:cubicBezTo>
                  <a:pt x="23608" y="595"/>
                  <a:pt x="21043" y="1"/>
                  <a:pt x="18516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2" name="Google Shape;752;p26"/>
          <p:cNvSpPr/>
          <p:nvPr/>
        </p:nvSpPr>
        <p:spPr>
          <a:xfrm>
            <a:off x="3458415" y="3266015"/>
            <a:ext cx="655957" cy="591692"/>
          </a:xfrm>
          <a:custGeom>
            <a:avLst/>
            <a:gdLst/>
            <a:ahLst/>
            <a:cxnLst/>
            <a:rect l="l" t="t" r="r" b="b"/>
            <a:pathLst>
              <a:path w="27743" h="25025" extrusionOk="0">
                <a:moveTo>
                  <a:pt x="13911" y="1"/>
                </a:moveTo>
                <a:cubicBezTo>
                  <a:pt x="12832" y="1"/>
                  <a:pt x="11734" y="142"/>
                  <a:pt x="10641" y="437"/>
                </a:cubicBezTo>
                <a:cubicBezTo>
                  <a:pt x="3959" y="2211"/>
                  <a:pt x="0" y="9051"/>
                  <a:pt x="1774" y="15733"/>
                </a:cubicBezTo>
                <a:cubicBezTo>
                  <a:pt x="3261" y="21336"/>
                  <a:pt x="8332" y="25024"/>
                  <a:pt x="13870" y="25024"/>
                </a:cubicBezTo>
                <a:cubicBezTo>
                  <a:pt x="14937" y="25024"/>
                  <a:pt x="16022" y="24887"/>
                  <a:pt x="17101" y="24601"/>
                </a:cubicBezTo>
                <a:cubicBezTo>
                  <a:pt x="23752" y="22827"/>
                  <a:pt x="27742" y="15955"/>
                  <a:pt x="25937" y="9273"/>
                </a:cubicBezTo>
                <a:cubicBezTo>
                  <a:pt x="24454" y="3684"/>
                  <a:pt x="19426" y="1"/>
                  <a:pt x="139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4" name="Google Shape;754;p26"/>
          <p:cNvSpPr/>
          <p:nvPr/>
        </p:nvSpPr>
        <p:spPr>
          <a:xfrm>
            <a:off x="3471518" y="3246934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55" name="Google Shape;755;p26"/>
          <p:cNvSpPr/>
          <p:nvPr/>
        </p:nvSpPr>
        <p:spPr>
          <a:xfrm>
            <a:off x="3499989" y="3275632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28586-51C6-9DFE-C539-9B4E5583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265" y="3496142"/>
            <a:ext cx="64308" cy="185378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D44F5F9A-B88A-B956-99E8-421FADA57EED}"/>
              </a:ext>
            </a:extLst>
          </p:cNvPr>
          <p:cNvSpPr>
            <a:spLocks noEditPoints="1"/>
          </p:cNvSpPr>
          <p:nvPr/>
        </p:nvSpPr>
        <p:spPr bwMode="auto">
          <a:xfrm>
            <a:off x="3705781" y="3353544"/>
            <a:ext cx="272071" cy="351742"/>
          </a:xfrm>
          <a:custGeom>
            <a:avLst/>
            <a:gdLst>
              <a:gd name="T0" fmla="*/ 790 w 2315"/>
              <a:gd name="T1" fmla="*/ 1051 h 3103"/>
              <a:gd name="T2" fmla="*/ 645 w 2315"/>
              <a:gd name="T3" fmla="*/ 1093 h 3103"/>
              <a:gd name="T4" fmla="*/ 513 w 2315"/>
              <a:gd name="T5" fmla="*/ 1176 h 3103"/>
              <a:gd name="T6" fmla="*/ 407 w 2315"/>
              <a:gd name="T7" fmla="*/ 1297 h 3103"/>
              <a:gd name="T8" fmla="*/ 338 w 2315"/>
              <a:gd name="T9" fmla="*/ 1438 h 3103"/>
              <a:gd name="T10" fmla="*/ 311 w 2315"/>
              <a:gd name="T11" fmla="*/ 1590 h 3103"/>
              <a:gd name="T12" fmla="*/ 324 w 2315"/>
              <a:gd name="T13" fmla="*/ 1743 h 3103"/>
              <a:gd name="T14" fmla="*/ 378 w 2315"/>
              <a:gd name="T15" fmla="*/ 1890 h 3103"/>
              <a:gd name="T16" fmla="*/ 473 w 2315"/>
              <a:gd name="T17" fmla="*/ 2018 h 3103"/>
              <a:gd name="T18" fmla="*/ 600 w 2315"/>
              <a:gd name="T19" fmla="*/ 2115 h 3103"/>
              <a:gd name="T20" fmla="*/ 741 w 2315"/>
              <a:gd name="T21" fmla="*/ 2170 h 3103"/>
              <a:gd name="T22" fmla="*/ 891 w 2315"/>
              <a:gd name="T23" fmla="*/ 2184 h 3103"/>
              <a:gd name="T24" fmla="*/ 1039 w 2315"/>
              <a:gd name="T25" fmla="*/ 2157 h 3103"/>
              <a:gd name="T26" fmla="*/ 1176 w 2315"/>
              <a:gd name="T27" fmla="*/ 2087 h 3103"/>
              <a:gd name="T28" fmla="*/ 1294 w 2315"/>
              <a:gd name="T29" fmla="*/ 1977 h 3103"/>
              <a:gd name="T30" fmla="*/ 1375 w 2315"/>
              <a:gd name="T31" fmla="*/ 1842 h 3103"/>
              <a:gd name="T32" fmla="*/ 1415 w 2315"/>
              <a:gd name="T33" fmla="*/ 1693 h 3103"/>
              <a:gd name="T34" fmla="*/ 1415 w 2315"/>
              <a:gd name="T35" fmla="*/ 1539 h 3103"/>
              <a:gd name="T36" fmla="*/ 1375 w 2315"/>
              <a:gd name="T37" fmla="*/ 1390 h 3103"/>
              <a:gd name="T38" fmla="*/ 1294 w 2315"/>
              <a:gd name="T39" fmla="*/ 1253 h 3103"/>
              <a:gd name="T40" fmla="*/ 1176 w 2315"/>
              <a:gd name="T41" fmla="*/ 1143 h 3103"/>
              <a:gd name="T42" fmla="*/ 1039 w 2315"/>
              <a:gd name="T43" fmla="*/ 1074 h 3103"/>
              <a:gd name="T44" fmla="*/ 891 w 2315"/>
              <a:gd name="T45" fmla="*/ 1046 h 3103"/>
              <a:gd name="T46" fmla="*/ 1320 w 2315"/>
              <a:gd name="T47" fmla="*/ 1046 h 3103"/>
              <a:gd name="T48" fmla="*/ 1417 w 2315"/>
              <a:gd name="T49" fmla="*/ 1140 h 3103"/>
              <a:gd name="T50" fmla="*/ 1515 w 2315"/>
              <a:gd name="T51" fmla="*/ 1297 h 3103"/>
              <a:gd name="T52" fmla="*/ 1571 w 2315"/>
              <a:gd name="T53" fmla="*/ 1468 h 3103"/>
              <a:gd name="T54" fmla="*/ 1584 w 2315"/>
              <a:gd name="T55" fmla="*/ 1647 h 3103"/>
              <a:gd name="T56" fmla="*/ 1555 w 2315"/>
              <a:gd name="T57" fmla="*/ 1825 h 3103"/>
              <a:gd name="T58" fmla="*/ 1484 w 2315"/>
              <a:gd name="T59" fmla="*/ 1992 h 3103"/>
              <a:gd name="T60" fmla="*/ 1664 w 2315"/>
              <a:gd name="T61" fmla="*/ 2118 h 3103"/>
              <a:gd name="T62" fmla="*/ 2315 w 2315"/>
              <a:gd name="T63" fmla="*/ 2800 h 3103"/>
              <a:gd name="T64" fmla="*/ 2307 w 2315"/>
              <a:gd name="T65" fmla="*/ 2859 h 3103"/>
              <a:gd name="T66" fmla="*/ 2276 w 2315"/>
              <a:gd name="T67" fmla="*/ 2943 h 3103"/>
              <a:gd name="T68" fmla="*/ 2209 w 2315"/>
              <a:gd name="T69" fmla="*/ 3030 h 3103"/>
              <a:gd name="T70" fmla="*/ 2128 w 2315"/>
              <a:gd name="T71" fmla="*/ 3078 h 3103"/>
              <a:gd name="T72" fmla="*/ 2053 w 2315"/>
              <a:gd name="T73" fmla="*/ 3099 h 3103"/>
              <a:gd name="T74" fmla="*/ 2010 w 2315"/>
              <a:gd name="T75" fmla="*/ 3103 h 3103"/>
              <a:gd name="T76" fmla="*/ 1403 w 2315"/>
              <a:gd name="T77" fmla="*/ 2335 h 3103"/>
              <a:gd name="T78" fmla="*/ 774 w 2315"/>
              <a:gd name="T79" fmla="*/ 2903 h 3103"/>
              <a:gd name="T80" fmla="*/ 657 w 2315"/>
              <a:gd name="T81" fmla="*/ 2320 h 3103"/>
              <a:gd name="T82" fmla="*/ 544 w 2315"/>
              <a:gd name="T83" fmla="*/ 2903 h 3103"/>
              <a:gd name="T84" fmla="*/ 545 w 2315"/>
              <a:gd name="T85" fmla="*/ 687 h 3103"/>
              <a:gd name="T86" fmla="*/ 657 w 2315"/>
              <a:gd name="T87" fmla="*/ 911 h 3103"/>
              <a:gd name="T88" fmla="*/ 774 w 2315"/>
              <a:gd name="T89" fmla="*/ 0 h 3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15" h="3103">
                <a:moveTo>
                  <a:pt x="891" y="1046"/>
                </a:moveTo>
                <a:lnTo>
                  <a:pt x="841" y="1046"/>
                </a:lnTo>
                <a:lnTo>
                  <a:pt x="790" y="1051"/>
                </a:lnTo>
                <a:lnTo>
                  <a:pt x="741" y="1061"/>
                </a:lnTo>
                <a:lnTo>
                  <a:pt x="693" y="1074"/>
                </a:lnTo>
                <a:lnTo>
                  <a:pt x="645" y="1093"/>
                </a:lnTo>
                <a:lnTo>
                  <a:pt x="600" y="1116"/>
                </a:lnTo>
                <a:lnTo>
                  <a:pt x="555" y="1143"/>
                </a:lnTo>
                <a:lnTo>
                  <a:pt x="513" y="1176"/>
                </a:lnTo>
                <a:lnTo>
                  <a:pt x="474" y="1213"/>
                </a:lnTo>
                <a:lnTo>
                  <a:pt x="438" y="1253"/>
                </a:lnTo>
                <a:lnTo>
                  <a:pt x="407" y="1297"/>
                </a:lnTo>
                <a:lnTo>
                  <a:pt x="379" y="1342"/>
                </a:lnTo>
                <a:lnTo>
                  <a:pt x="356" y="1390"/>
                </a:lnTo>
                <a:lnTo>
                  <a:pt x="338" y="1438"/>
                </a:lnTo>
                <a:lnTo>
                  <a:pt x="325" y="1487"/>
                </a:lnTo>
                <a:lnTo>
                  <a:pt x="316" y="1539"/>
                </a:lnTo>
                <a:lnTo>
                  <a:pt x="311" y="1590"/>
                </a:lnTo>
                <a:lnTo>
                  <a:pt x="311" y="1641"/>
                </a:lnTo>
                <a:lnTo>
                  <a:pt x="316" y="1693"/>
                </a:lnTo>
                <a:lnTo>
                  <a:pt x="324" y="1743"/>
                </a:lnTo>
                <a:lnTo>
                  <a:pt x="338" y="1794"/>
                </a:lnTo>
                <a:lnTo>
                  <a:pt x="356" y="1842"/>
                </a:lnTo>
                <a:lnTo>
                  <a:pt x="378" y="1890"/>
                </a:lnTo>
                <a:lnTo>
                  <a:pt x="406" y="1935"/>
                </a:lnTo>
                <a:lnTo>
                  <a:pt x="437" y="1977"/>
                </a:lnTo>
                <a:lnTo>
                  <a:pt x="473" y="2018"/>
                </a:lnTo>
                <a:lnTo>
                  <a:pt x="513" y="2054"/>
                </a:lnTo>
                <a:lnTo>
                  <a:pt x="554" y="2087"/>
                </a:lnTo>
                <a:lnTo>
                  <a:pt x="600" y="2115"/>
                </a:lnTo>
                <a:lnTo>
                  <a:pt x="645" y="2138"/>
                </a:lnTo>
                <a:lnTo>
                  <a:pt x="693" y="2157"/>
                </a:lnTo>
                <a:lnTo>
                  <a:pt x="741" y="2170"/>
                </a:lnTo>
                <a:lnTo>
                  <a:pt x="790" y="2179"/>
                </a:lnTo>
                <a:lnTo>
                  <a:pt x="841" y="2184"/>
                </a:lnTo>
                <a:lnTo>
                  <a:pt x="891" y="2184"/>
                </a:lnTo>
                <a:lnTo>
                  <a:pt x="941" y="2179"/>
                </a:lnTo>
                <a:lnTo>
                  <a:pt x="990" y="2170"/>
                </a:lnTo>
                <a:lnTo>
                  <a:pt x="1039" y="2157"/>
                </a:lnTo>
                <a:lnTo>
                  <a:pt x="1087" y="2138"/>
                </a:lnTo>
                <a:lnTo>
                  <a:pt x="1132" y="2115"/>
                </a:lnTo>
                <a:lnTo>
                  <a:pt x="1176" y="2087"/>
                </a:lnTo>
                <a:lnTo>
                  <a:pt x="1218" y="2054"/>
                </a:lnTo>
                <a:lnTo>
                  <a:pt x="1258" y="2018"/>
                </a:lnTo>
                <a:lnTo>
                  <a:pt x="1294" y="1977"/>
                </a:lnTo>
                <a:lnTo>
                  <a:pt x="1326" y="1934"/>
                </a:lnTo>
                <a:lnTo>
                  <a:pt x="1352" y="1888"/>
                </a:lnTo>
                <a:lnTo>
                  <a:pt x="1375" y="1842"/>
                </a:lnTo>
                <a:lnTo>
                  <a:pt x="1393" y="1793"/>
                </a:lnTo>
                <a:lnTo>
                  <a:pt x="1406" y="1743"/>
                </a:lnTo>
                <a:lnTo>
                  <a:pt x="1415" y="1693"/>
                </a:lnTo>
                <a:lnTo>
                  <a:pt x="1419" y="1641"/>
                </a:lnTo>
                <a:lnTo>
                  <a:pt x="1419" y="1590"/>
                </a:lnTo>
                <a:lnTo>
                  <a:pt x="1415" y="1539"/>
                </a:lnTo>
                <a:lnTo>
                  <a:pt x="1406" y="1487"/>
                </a:lnTo>
                <a:lnTo>
                  <a:pt x="1393" y="1438"/>
                </a:lnTo>
                <a:lnTo>
                  <a:pt x="1375" y="1390"/>
                </a:lnTo>
                <a:lnTo>
                  <a:pt x="1352" y="1342"/>
                </a:lnTo>
                <a:lnTo>
                  <a:pt x="1325" y="1297"/>
                </a:lnTo>
                <a:lnTo>
                  <a:pt x="1294" y="1253"/>
                </a:lnTo>
                <a:lnTo>
                  <a:pt x="1258" y="1213"/>
                </a:lnTo>
                <a:lnTo>
                  <a:pt x="1218" y="1176"/>
                </a:lnTo>
                <a:lnTo>
                  <a:pt x="1176" y="1143"/>
                </a:lnTo>
                <a:lnTo>
                  <a:pt x="1132" y="1115"/>
                </a:lnTo>
                <a:lnTo>
                  <a:pt x="1086" y="1093"/>
                </a:lnTo>
                <a:lnTo>
                  <a:pt x="1039" y="1074"/>
                </a:lnTo>
                <a:lnTo>
                  <a:pt x="990" y="1061"/>
                </a:lnTo>
                <a:lnTo>
                  <a:pt x="941" y="1051"/>
                </a:lnTo>
                <a:lnTo>
                  <a:pt x="891" y="1046"/>
                </a:lnTo>
                <a:close/>
                <a:moveTo>
                  <a:pt x="774" y="0"/>
                </a:moveTo>
                <a:lnTo>
                  <a:pt x="1320" y="0"/>
                </a:lnTo>
                <a:lnTo>
                  <a:pt x="1320" y="1046"/>
                </a:lnTo>
                <a:lnTo>
                  <a:pt x="1348" y="1069"/>
                </a:lnTo>
                <a:lnTo>
                  <a:pt x="1375" y="1094"/>
                </a:lnTo>
                <a:lnTo>
                  <a:pt x="1417" y="1140"/>
                </a:lnTo>
                <a:lnTo>
                  <a:pt x="1455" y="1191"/>
                </a:lnTo>
                <a:lnTo>
                  <a:pt x="1488" y="1242"/>
                </a:lnTo>
                <a:lnTo>
                  <a:pt x="1515" y="1297"/>
                </a:lnTo>
                <a:lnTo>
                  <a:pt x="1538" y="1352"/>
                </a:lnTo>
                <a:lnTo>
                  <a:pt x="1557" y="1410"/>
                </a:lnTo>
                <a:lnTo>
                  <a:pt x="1571" y="1468"/>
                </a:lnTo>
                <a:lnTo>
                  <a:pt x="1580" y="1528"/>
                </a:lnTo>
                <a:lnTo>
                  <a:pt x="1584" y="1587"/>
                </a:lnTo>
                <a:lnTo>
                  <a:pt x="1584" y="1647"/>
                </a:lnTo>
                <a:lnTo>
                  <a:pt x="1579" y="1707"/>
                </a:lnTo>
                <a:lnTo>
                  <a:pt x="1569" y="1766"/>
                </a:lnTo>
                <a:lnTo>
                  <a:pt x="1555" y="1825"/>
                </a:lnTo>
                <a:lnTo>
                  <a:pt x="1536" y="1881"/>
                </a:lnTo>
                <a:lnTo>
                  <a:pt x="1512" y="1937"/>
                </a:lnTo>
                <a:lnTo>
                  <a:pt x="1484" y="1992"/>
                </a:lnTo>
                <a:lnTo>
                  <a:pt x="1451" y="2043"/>
                </a:lnTo>
                <a:lnTo>
                  <a:pt x="1579" y="2171"/>
                </a:lnTo>
                <a:lnTo>
                  <a:pt x="1664" y="2118"/>
                </a:lnTo>
                <a:lnTo>
                  <a:pt x="2315" y="2786"/>
                </a:lnTo>
                <a:lnTo>
                  <a:pt x="2315" y="2791"/>
                </a:lnTo>
                <a:lnTo>
                  <a:pt x="2315" y="2800"/>
                </a:lnTo>
                <a:lnTo>
                  <a:pt x="2314" y="2815"/>
                </a:lnTo>
                <a:lnTo>
                  <a:pt x="2311" y="2835"/>
                </a:lnTo>
                <a:lnTo>
                  <a:pt x="2307" y="2859"/>
                </a:lnTo>
                <a:lnTo>
                  <a:pt x="2300" y="2884"/>
                </a:lnTo>
                <a:lnTo>
                  <a:pt x="2290" y="2913"/>
                </a:lnTo>
                <a:lnTo>
                  <a:pt x="2276" y="2943"/>
                </a:lnTo>
                <a:lnTo>
                  <a:pt x="2257" y="2974"/>
                </a:lnTo>
                <a:lnTo>
                  <a:pt x="2234" y="3005"/>
                </a:lnTo>
                <a:lnTo>
                  <a:pt x="2209" y="3030"/>
                </a:lnTo>
                <a:lnTo>
                  <a:pt x="2183" y="3050"/>
                </a:lnTo>
                <a:lnTo>
                  <a:pt x="2156" y="3066"/>
                </a:lnTo>
                <a:lnTo>
                  <a:pt x="2128" y="3078"/>
                </a:lnTo>
                <a:lnTo>
                  <a:pt x="2101" y="3087"/>
                </a:lnTo>
                <a:lnTo>
                  <a:pt x="2076" y="3095"/>
                </a:lnTo>
                <a:lnTo>
                  <a:pt x="2053" y="3099"/>
                </a:lnTo>
                <a:lnTo>
                  <a:pt x="2034" y="3102"/>
                </a:lnTo>
                <a:lnTo>
                  <a:pt x="2019" y="3103"/>
                </a:lnTo>
                <a:lnTo>
                  <a:pt x="2010" y="3103"/>
                </a:lnTo>
                <a:lnTo>
                  <a:pt x="2006" y="3103"/>
                </a:lnTo>
                <a:lnTo>
                  <a:pt x="1355" y="2435"/>
                </a:lnTo>
                <a:lnTo>
                  <a:pt x="1403" y="2335"/>
                </a:lnTo>
                <a:lnTo>
                  <a:pt x="1320" y="2252"/>
                </a:lnTo>
                <a:lnTo>
                  <a:pt x="1320" y="2903"/>
                </a:lnTo>
                <a:lnTo>
                  <a:pt x="774" y="2903"/>
                </a:lnTo>
                <a:lnTo>
                  <a:pt x="774" y="2345"/>
                </a:lnTo>
                <a:lnTo>
                  <a:pt x="715" y="2336"/>
                </a:lnTo>
                <a:lnTo>
                  <a:pt x="657" y="2320"/>
                </a:lnTo>
                <a:lnTo>
                  <a:pt x="600" y="2300"/>
                </a:lnTo>
                <a:lnTo>
                  <a:pt x="544" y="2274"/>
                </a:lnTo>
                <a:lnTo>
                  <a:pt x="544" y="2903"/>
                </a:lnTo>
                <a:lnTo>
                  <a:pt x="0" y="2903"/>
                </a:lnTo>
                <a:lnTo>
                  <a:pt x="0" y="687"/>
                </a:lnTo>
                <a:lnTo>
                  <a:pt x="545" y="687"/>
                </a:lnTo>
                <a:lnTo>
                  <a:pt x="545" y="957"/>
                </a:lnTo>
                <a:lnTo>
                  <a:pt x="601" y="932"/>
                </a:lnTo>
                <a:lnTo>
                  <a:pt x="657" y="911"/>
                </a:lnTo>
                <a:lnTo>
                  <a:pt x="715" y="896"/>
                </a:lnTo>
                <a:lnTo>
                  <a:pt x="774" y="885"/>
                </a:lnTo>
                <a:lnTo>
                  <a:pt x="77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66167">
              <a:buClrTx/>
              <a:defRPr/>
            </a:pPr>
            <a:endParaRPr lang="en-US" sz="2488">
              <a:solidFill>
                <a:srgbClr val="000000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6" name="Google Shape;746;p26"/>
          <p:cNvSpPr/>
          <p:nvPr/>
        </p:nvSpPr>
        <p:spPr>
          <a:xfrm>
            <a:off x="8172771" y="4158750"/>
            <a:ext cx="85379" cy="76630"/>
          </a:xfrm>
          <a:custGeom>
            <a:avLst/>
            <a:gdLst/>
            <a:ahLst/>
            <a:cxnLst/>
            <a:rect l="l" t="t" r="r" b="b"/>
            <a:pathLst>
              <a:path w="3611" h="3241" extrusionOk="0">
                <a:moveTo>
                  <a:pt x="1814" y="1"/>
                </a:moveTo>
                <a:cubicBezTo>
                  <a:pt x="1115" y="1"/>
                  <a:pt x="461" y="451"/>
                  <a:pt x="254" y="1177"/>
                </a:cubicBezTo>
                <a:cubicBezTo>
                  <a:pt x="0" y="2032"/>
                  <a:pt x="507" y="2919"/>
                  <a:pt x="1362" y="3172"/>
                </a:cubicBezTo>
                <a:cubicBezTo>
                  <a:pt x="1518" y="3218"/>
                  <a:pt x="1674" y="3240"/>
                  <a:pt x="1828" y="3240"/>
                </a:cubicBezTo>
                <a:cubicBezTo>
                  <a:pt x="2519" y="3240"/>
                  <a:pt x="3150" y="2795"/>
                  <a:pt x="3357" y="2095"/>
                </a:cubicBezTo>
                <a:cubicBezTo>
                  <a:pt x="3611" y="1209"/>
                  <a:pt x="3136" y="322"/>
                  <a:pt x="2281" y="69"/>
                </a:cubicBezTo>
                <a:cubicBezTo>
                  <a:pt x="2126" y="23"/>
                  <a:pt x="1969" y="1"/>
                  <a:pt x="181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7" name="Google Shape;747;p26"/>
          <p:cNvSpPr/>
          <p:nvPr/>
        </p:nvSpPr>
        <p:spPr>
          <a:xfrm>
            <a:off x="8234175" y="3953591"/>
            <a:ext cx="84622" cy="75874"/>
          </a:xfrm>
          <a:custGeom>
            <a:avLst/>
            <a:gdLst/>
            <a:ahLst/>
            <a:cxnLst/>
            <a:rect l="l" t="t" r="r" b="b"/>
            <a:pathLst>
              <a:path w="3579" h="3209" extrusionOk="0">
                <a:moveTo>
                  <a:pt x="1783" y="0"/>
                </a:moveTo>
                <a:cubicBezTo>
                  <a:pt x="1092" y="0"/>
                  <a:pt x="461" y="445"/>
                  <a:pt x="254" y="1145"/>
                </a:cubicBezTo>
                <a:cubicBezTo>
                  <a:pt x="0" y="2000"/>
                  <a:pt x="475" y="2887"/>
                  <a:pt x="1330" y="3140"/>
                </a:cubicBezTo>
                <a:cubicBezTo>
                  <a:pt x="1486" y="3186"/>
                  <a:pt x="1643" y="3208"/>
                  <a:pt x="1799" y="3208"/>
                </a:cubicBezTo>
                <a:cubicBezTo>
                  <a:pt x="2497" y="3208"/>
                  <a:pt x="3150" y="2763"/>
                  <a:pt x="3357" y="2063"/>
                </a:cubicBezTo>
                <a:cubicBezTo>
                  <a:pt x="3579" y="1208"/>
                  <a:pt x="3104" y="322"/>
                  <a:pt x="2249" y="68"/>
                </a:cubicBezTo>
                <a:cubicBezTo>
                  <a:pt x="2093" y="22"/>
                  <a:pt x="1937" y="0"/>
                  <a:pt x="178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48" name="Google Shape;748;p26"/>
          <p:cNvSpPr/>
          <p:nvPr/>
        </p:nvSpPr>
        <p:spPr>
          <a:xfrm>
            <a:off x="8102382" y="4048734"/>
            <a:ext cx="232137" cy="258406"/>
          </a:xfrm>
          <a:custGeom>
            <a:avLst/>
            <a:gdLst/>
            <a:ahLst/>
            <a:cxnLst/>
            <a:rect l="l" t="t" r="r" b="b"/>
            <a:pathLst>
              <a:path w="9818" h="10929" extrusionOk="0">
                <a:moveTo>
                  <a:pt x="4782" y="3328"/>
                </a:moveTo>
                <a:cubicBezTo>
                  <a:pt x="5068" y="3328"/>
                  <a:pt x="5353" y="3360"/>
                  <a:pt x="5638" y="3423"/>
                </a:cubicBezTo>
                <a:cubicBezTo>
                  <a:pt x="7189" y="3898"/>
                  <a:pt x="8108" y="5545"/>
                  <a:pt x="7633" y="7128"/>
                </a:cubicBezTo>
                <a:cubicBezTo>
                  <a:pt x="7411" y="7857"/>
                  <a:pt x="6904" y="8490"/>
                  <a:pt x="6208" y="8870"/>
                </a:cubicBezTo>
                <a:cubicBezTo>
                  <a:pt x="5759" y="9115"/>
                  <a:pt x="5271" y="9241"/>
                  <a:pt x="4778" y="9241"/>
                </a:cubicBezTo>
                <a:cubicBezTo>
                  <a:pt x="4505" y="9241"/>
                  <a:pt x="4230" y="9202"/>
                  <a:pt x="3959" y="9123"/>
                </a:cubicBezTo>
                <a:cubicBezTo>
                  <a:pt x="3199" y="8870"/>
                  <a:pt x="2566" y="8395"/>
                  <a:pt x="2186" y="7698"/>
                </a:cubicBezTo>
                <a:cubicBezTo>
                  <a:pt x="1806" y="7002"/>
                  <a:pt x="1742" y="6178"/>
                  <a:pt x="1964" y="5418"/>
                </a:cubicBezTo>
                <a:cubicBezTo>
                  <a:pt x="2344" y="4151"/>
                  <a:pt x="3516" y="3328"/>
                  <a:pt x="4782" y="3328"/>
                </a:cubicBezTo>
                <a:close/>
                <a:moveTo>
                  <a:pt x="6154" y="1"/>
                </a:moveTo>
                <a:cubicBezTo>
                  <a:pt x="5423" y="1"/>
                  <a:pt x="4738" y="474"/>
                  <a:pt x="4529" y="1206"/>
                </a:cubicBezTo>
                <a:lnTo>
                  <a:pt x="4402" y="1650"/>
                </a:lnTo>
                <a:cubicBezTo>
                  <a:pt x="2566" y="1808"/>
                  <a:pt x="887" y="3075"/>
                  <a:pt x="349" y="4943"/>
                </a:cubicBezTo>
                <a:cubicBezTo>
                  <a:pt x="0" y="6147"/>
                  <a:pt x="127" y="7413"/>
                  <a:pt x="697" y="8490"/>
                </a:cubicBezTo>
                <a:cubicBezTo>
                  <a:pt x="1299" y="9567"/>
                  <a:pt x="2281" y="10390"/>
                  <a:pt x="3484" y="10739"/>
                </a:cubicBezTo>
                <a:cubicBezTo>
                  <a:pt x="3896" y="10865"/>
                  <a:pt x="4371" y="10929"/>
                  <a:pt x="4814" y="10929"/>
                </a:cubicBezTo>
                <a:cubicBezTo>
                  <a:pt x="5574" y="10929"/>
                  <a:pt x="6334" y="10739"/>
                  <a:pt x="6999" y="10359"/>
                </a:cubicBezTo>
                <a:cubicBezTo>
                  <a:pt x="8108" y="9757"/>
                  <a:pt x="8899" y="8775"/>
                  <a:pt x="9248" y="7603"/>
                </a:cubicBezTo>
                <a:cubicBezTo>
                  <a:pt x="9818" y="5703"/>
                  <a:pt x="9089" y="3740"/>
                  <a:pt x="7633" y="2600"/>
                </a:cubicBezTo>
                <a:lnTo>
                  <a:pt x="7759" y="2156"/>
                </a:lnTo>
                <a:cubicBezTo>
                  <a:pt x="8044" y="1270"/>
                  <a:pt x="7538" y="351"/>
                  <a:pt x="6619" y="66"/>
                </a:cubicBezTo>
                <a:cubicBezTo>
                  <a:pt x="6465" y="22"/>
                  <a:pt x="6308" y="1"/>
                  <a:pt x="615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8" name="Google Shape;768;p26"/>
          <p:cNvSpPr/>
          <p:nvPr/>
        </p:nvSpPr>
        <p:spPr>
          <a:xfrm>
            <a:off x="8001991" y="3176001"/>
            <a:ext cx="840924" cy="766043"/>
          </a:xfrm>
          <a:custGeom>
            <a:avLst/>
            <a:gdLst/>
            <a:ahLst/>
            <a:cxnLst/>
            <a:rect l="l" t="t" r="r" b="b"/>
            <a:pathLst>
              <a:path w="35566" h="32399" extrusionOk="0">
                <a:moveTo>
                  <a:pt x="17771" y="1"/>
                </a:moveTo>
                <a:cubicBezTo>
                  <a:pt x="13626" y="1"/>
                  <a:pt x="9486" y="1584"/>
                  <a:pt x="6335" y="4751"/>
                </a:cubicBezTo>
                <a:cubicBezTo>
                  <a:pt x="1" y="11085"/>
                  <a:pt x="1" y="21346"/>
                  <a:pt x="6335" y="27648"/>
                </a:cubicBezTo>
                <a:cubicBezTo>
                  <a:pt x="9486" y="30815"/>
                  <a:pt x="13626" y="32398"/>
                  <a:pt x="17771" y="32398"/>
                </a:cubicBezTo>
                <a:cubicBezTo>
                  <a:pt x="21916" y="32398"/>
                  <a:pt x="26064" y="30815"/>
                  <a:pt x="29231" y="27648"/>
                </a:cubicBezTo>
                <a:cubicBezTo>
                  <a:pt x="35565" y="21346"/>
                  <a:pt x="35565" y="11085"/>
                  <a:pt x="29231" y="4751"/>
                </a:cubicBezTo>
                <a:cubicBezTo>
                  <a:pt x="26064" y="1584"/>
                  <a:pt x="21916" y="1"/>
                  <a:pt x="17771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69" name="Google Shape;769;p26"/>
          <p:cNvSpPr/>
          <p:nvPr/>
        </p:nvSpPr>
        <p:spPr>
          <a:xfrm>
            <a:off x="8098967" y="3263283"/>
            <a:ext cx="646972" cy="591479"/>
          </a:xfrm>
          <a:custGeom>
            <a:avLst/>
            <a:gdLst/>
            <a:ahLst/>
            <a:cxnLst/>
            <a:rect l="l" t="t" r="r" b="b"/>
            <a:pathLst>
              <a:path w="27363" h="25016" extrusionOk="0">
                <a:moveTo>
                  <a:pt x="13668" y="1"/>
                </a:moveTo>
                <a:cubicBezTo>
                  <a:pt x="7907" y="1"/>
                  <a:pt x="2722" y="4020"/>
                  <a:pt x="1457" y="9880"/>
                </a:cubicBezTo>
                <a:cubicBezTo>
                  <a:pt x="0" y="16625"/>
                  <a:pt x="4307" y="23276"/>
                  <a:pt x="11053" y="24732"/>
                </a:cubicBezTo>
                <a:cubicBezTo>
                  <a:pt x="11943" y="24924"/>
                  <a:pt x="12831" y="25016"/>
                  <a:pt x="13705" y="25016"/>
                </a:cubicBezTo>
                <a:cubicBezTo>
                  <a:pt x="19487" y="25016"/>
                  <a:pt x="24667" y="20996"/>
                  <a:pt x="25905" y="15137"/>
                </a:cubicBezTo>
                <a:cubicBezTo>
                  <a:pt x="27362" y="8360"/>
                  <a:pt x="23055" y="1709"/>
                  <a:pt x="16310" y="284"/>
                </a:cubicBezTo>
                <a:cubicBezTo>
                  <a:pt x="15424" y="93"/>
                  <a:pt x="14539" y="1"/>
                  <a:pt x="13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1" name="Google Shape;771;p26"/>
          <p:cNvSpPr/>
          <p:nvPr/>
        </p:nvSpPr>
        <p:spPr>
          <a:xfrm>
            <a:off x="8107578" y="3244096"/>
            <a:ext cx="629749" cy="629853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72" name="Google Shape;772;p26"/>
          <p:cNvSpPr/>
          <p:nvPr/>
        </p:nvSpPr>
        <p:spPr>
          <a:xfrm>
            <a:off x="8136049" y="3272794"/>
            <a:ext cx="572807" cy="572689"/>
          </a:xfrm>
          <a:custGeom>
            <a:avLst/>
            <a:gdLst/>
            <a:ahLst/>
            <a:cxnLst/>
            <a:rect l="l" t="t" r="r" b="b"/>
            <a:pathLst>
              <a:path w="41908" h="41907" extrusionOk="0">
                <a:moveTo>
                  <a:pt x="20962" y="0"/>
                </a:moveTo>
                <a:cubicBezTo>
                  <a:pt x="9382" y="0"/>
                  <a:pt x="1" y="9381"/>
                  <a:pt x="1" y="20945"/>
                </a:cubicBezTo>
                <a:cubicBezTo>
                  <a:pt x="1" y="32526"/>
                  <a:pt x="9382" y="41907"/>
                  <a:pt x="20962" y="41907"/>
                </a:cubicBezTo>
                <a:cubicBezTo>
                  <a:pt x="32526" y="41907"/>
                  <a:pt x="41907" y="32526"/>
                  <a:pt x="41907" y="20945"/>
                </a:cubicBezTo>
                <a:cubicBezTo>
                  <a:pt x="41907" y="9381"/>
                  <a:pt x="32526" y="0"/>
                  <a:pt x="20962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6" name="Google Shape;798;p26">
            <a:hlinkClick r:id="rId4" action="ppaction://hlinksldjump"/>
            <a:extLst>
              <a:ext uri="{FF2B5EF4-FFF2-40B4-BE49-F238E27FC236}">
                <a16:creationId xmlns:a16="http://schemas.microsoft.com/office/drawing/2014/main" id="{56A99698-C1D3-92B1-BE1F-48A743955414}"/>
              </a:ext>
            </a:extLst>
          </p:cNvPr>
          <p:cNvSpPr/>
          <p:nvPr/>
        </p:nvSpPr>
        <p:spPr>
          <a:xfrm>
            <a:off x="5169400" y="1982900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7" name="Google Shape;794;p26">
            <a:hlinkClick r:id="rId5" action="ppaction://hlinksldjump"/>
            <a:extLst>
              <a:ext uri="{FF2B5EF4-FFF2-40B4-BE49-F238E27FC236}">
                <a16:creationId xmlns:a16="http://schemas.microsoft.com/office/drawing/2014/main" id="{60DBB67D-004E-5EA7-7A25-6D280D906542}"/>
              </a:ext>
            </a:extLst>
          </p:cNvPr>
          <p:cNvSpPr/>
          <p:nvPr/>
        </p:nvSpPr>
        <p:spPr>
          <a:xfrm>
            <a:off x="2880317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اعلام وضعیت </a:t>
            </a:r>
            <a:r>
              <a:rPr lang="fa-IR" sz="1900" b="1" dirty="0" err="1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900" b="1" dirty="0">
              <a:solidFill>
                <a:srgbClr val="FFFFFF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8" name="Google Shape;802;p26">
            <a:hlinkClick r:id="rId6" action="ppaction://hlinksldjump"/>
            <a:extLst>
              <a:ext uri="{FF2B5EF4-FFF2-40B4-BE49-F238E27FC236}">
                <a16:creationId xmlns:a16="http://schemas.microsoft.com/office/drawing/2014/main" id="{67707492-E982-1C12-7553-834574133073}"/>
              </a:ext>
            </a:extLst>
          </p:cNvPr>
          <p:cNvSpPr/>
          <p:nvPr/>
        </p:nvSpPr>
        <p:spPr>
          <a:xfrm flipH="1">
            <a:off x="7458483" y="2303566"/>
            <a:ext cx="1853200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spc="-15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جلسات</a:t>
            </a:r>
          </a:p>
        </p:txBody>
      </p:sp>
      <p:sp>
        <p:nvSpPr>
          <p:cNvPr id="50" name="Google Shape;810;p26">
            <a:hlinkClick r:id="rId7" action="ppaction://hlinksldjump"/>
            <a:extLst>
              <a:ext uri="{FF2B5EF4-FFF2-40B4-BE49-F238E27FC236}">
                <a16:creationId xmlns:a16="http://schemas.microsoft.com/office/drawing/2014/main" id="{666491E4-A7AE-6F8A-A6B5-ABDCBA105F2C}"/>
              </a:ext>
            </a:extLst>
          </p:cNvPr>
          <p:cNvSpPr/>
          <p:nvPr/>
        </p:nvSpPr>
        <p:spPr>
          <a:xfrm flipH="1">
            <a:off x="9808667" y="3297366"/>
            <a:ext cx="1844304" cy="51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9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  <a:endParaRPr sz="19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1" name="Rectangle: Rounded Corners 50">
            <a:hlinkClick r:id="rId8" action="ppaction://hlinksldjump"/>
            <a:extLst>
              <a:ext uri="{FF2B5EF4-FFF2-40B4-BE49-F238E27FC236}">
                <a16:creationId xmlns:a16="http://schemas.microsoft.com/office/drawing/2014/main" id="{6BAB97EA-D144-2EDE-0FC7-9016D5D2F1CB}"/>
              </a:ext>
            </a:extLst>
          </p:cNvPr>
          <p:cNvSpPr/>
          <p:nvPr/>
        </p:nvSpPr>
        <p:spPr>
          <a:xfrm>
            <a:off x="5624853" y="6111702"/>
            <a:ext cx="942294" cy="4095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</a:t>
            </a:r>
            <a:endParaRPr lang="en-US" sz="1600" b="1" dirty="0"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70E11-A6C0-C4B5-1A51-75C4908E718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47973" y="3282838"/>
            <a:ext cx="1082187" cy="100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B25C8-F2C5-99D0-F192-BC249B73F6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8535" y="3306835"/>
            <a:ext cx="478522" cy="4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77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805727C7-F561-7170-63C3-EDFBAA8D1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313F8E-CD44-B14F-D6A3-4C4548FEE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4EDC725-C631-BF4A-EE7F-04B96DE9A3C2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C02CC82B-F812-BF5D-8190-D03AA291D2BD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CC8A5058-F92F-F95F-219C-3AE92EBF985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59135279-C366-7C7B-5C3B-F2BD4CFD54F7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10BD2E3D-199C-8C84-5381-3CBFE3E1A3C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E0B5F3F1-1268-A16C-FCF1-BBC8D2D7E426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3D75DDF9-2637-7AA8-DFC5-623AA37D6D54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5B91B17E-D1C5-B52B-0FFF-FC2BB111EC54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F1824BBE-B752-67A3-0050-FF4C1282791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A526AD4E-9AEA-DE60-7BE2-5B0198E1A7E9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E1AAC5E5-0756-D0D7-3482-42633C1C6D49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35B8BA67-5069-1DFB-5801-3316A9C2E10C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DBF47FC6-2F3D-AD6B-E529-87133D43F058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E87F7028-CF16-D7FA-14EE-F26A8A2DA1F2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03D56C22-DCD2-FDE9-0F3A-976560EFC9AF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7F40E561-C44F-C0CC-AD92-9E0ADDEEF687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EE771C94-0DD9-0CF1-4FA6-8F55690958C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70FD1CE2-9AE3-4989-DA12-B132903144AA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5BFDD071-29C0-1417-03BB-F0A7C209424D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3BD2A0B5-CA18-6564-40DE-CC3DA0063679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3F8292D0-63F2-52F4-7B9F-7DDB5BE79D59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1EBF3DA0-1753-F1C8-897C-353631EA788E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2869E1C-F335-E3B3-70EB-F656CB733920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B9CE23C4-E5F7-1F86-6CD9-76CC98E16185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D9EC92FF-56D7-76AF-6F74-0495C35F6B88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7DEC445A-C1EC-2F41-9B38-2F825E89B156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1789455-048C-FD6B-17E1-2B2DFAA665D1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3D1A3B-9A0A-F7CA-6397-F5CDF684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روند الکترونیکی شدن دفاع </a:t>
            </a:r>
            <a:r>
              <a:rPr lang="fa-IR" dirty="0" err="1"/>
              <a:t>پایان‌نامه</a:t>
            </a:r>
            <a:r>
              <a:rPr lang="fa-IR" dirty="0"/>
              <a:t> دستیاران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DEAF48E-145E-0203-CA18-1B0786E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44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BE32FF-62A0-11C7-9345-E25ECC266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6A91DDDA-8A23-06F2-F8B4-CF9A20C664B5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214173-14FE-7D14-D871-AE37076A9AAE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0D0F85F-CC96-D71A-F6F8-BD50ACCC8215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05ABDFD-36A0-9D92-A7D7-CF82BEC12F40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5" name="Google Shape;689;p25">
            <a:extLst>
              <a:ext uri="{FF2B5EF4-FFF2-40B4-BE49-F238E27FC236}">
                <a16:creationId xmlns:a16="http://schemas.microsoft.com/office/drawing/2014/main" id="{4690E96C-BF8E-732D-4AFF-67F995C977C6}"/>
              </a:ext>
            </a:extLst>
          </p:cNvPr>
          <p:cNvSpPr/>
          <p:nvPr/>
        </p:nvSpPr>
        <p:spPr>
          <a:xfrm>
            <a:off x="3895922" y="2656726"/>
            <a:ext cx="1677285" cy="1677285"/>
          </a:xfrm>
          <a:custGeom>
            <a:avLst/>
            <a:gdLst/>
            <a:ahLst/>
            <a:cxnLst/>
            <a:rect l="l" t="t" r="r" b="b"/>
            <a:pathLst>
              <a:path w="38220" h="38220" extrusionOk="0">
                <a:moveTo>
                  <a:pt x="19110" y="0"/>
                </a:moveTo>
                <a:cubicBezTo>
                  <a:pt x="8561" y="0"/>
                  <a:pt x="0" y="8561"/>
                  <a:pt x="0" y="19110"/>
                </a:cubicBezTo>
                <a:cubicBezTo>
                  <a:pt x="0" y="29659"/>
                  <a:pt x="8561" y="38219"/>
                  <a:pt x="19110" y="38219"/>
                </a:cubicBezTo>
                <a:cubicBezTo>
                  <a:pt x="29671" y="38219"/>
                  <a:pt x="38220" y="29659"/>
                  <a:pt x="38220" y="19110"/>
                </a:cubicBezTo>
                <a:cubicBezTo>
                  <a:pt x="38220" y="8561"/>
                  <a:pt x="29671" y="0"/>
                  <a:pt x="19110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8" name="Google Shape;690;p25">
            <a:extLst>
              <a:ext uri="{FF2B5EF4-FFF2-40B4-BE49-F238E27FC236}">
                <a16:creationId xmlns:a16="http://schemas.microsoft.com/office/drawing/2014/main" id="{E0FBB871-63CE-0F27-A215-8C8804D42D07}"/>
              </a:ext>
            </a:extLst>
          </p:cNvPr>
          <p:cNvSpPr/>
          <p:nvPr/>
        </p:nvSpPr>
        <p:spPr>
          <a:xfrm>
            <a:off x="4007513" y="2768258"/>
            <a:ext cx="1454100" cy="1454100"/>
          </a:xfrm>
          <a:prstGeom prst="ellipse">
            <a:avLst/>
          </a:pr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85AE9F8-FADA-A766-3895-44503F08CB3F}"/>
              </a:ext>
            </a:extLst>
          </p:cNvPr>
          <p:cNvSpPr/>
          <p:nvPr/>
        </p:nvSpPr>
        <p:spPr>
          <a:xfrm rot="18900000">
            <a:off x="4655226" y="3159401"/>
            <a:ext cx="311371" cy="69340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687;p25">
            <a:extLst>
              <a:ext uri="{FF2B5EF4-FFF2-40B4-BE49-F238E27FC236}">
                <a16:creationId xmlns:a16="http://schemas.microsoft.com/office/drawing/2014/main" id="{54F9ACD0-697C-1E9E-8CC8-25A9B7DB2F65}"/>
              </a:ext>
            </a:extLst>
          </p:cNvPr>
          <p:cNvSpPr/>
          <p:nvPr/>
        </p:nvSpPr>
        <p:spPr>
          <a:xfrm flipH="1">
            <a:off x="5594735" y="3680338"/>
            <a:ext cx="1677300" cy="16773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2" name="Google Shape;691;p25">
            <a:extLst>
              <a:ext uri="{FF2B5EF4-FFF2-40B4-BE49-F238E27FC236}">
                <a16:creationId xmlns:a16="http://schemas.microsoft.com/office/drawing/2014/main" id="{9C88951F-04F1-E7FB-34D5-8A1F46F71822}"/>
              </a:ext>
            </a:extLst>
          </p:cNvPr>
          <p:cNvSpPr/>
          <p:nvPr/>
        </p:nvSpPr>
        <p:spPr>
          <a:xfrm>
            <a:off x="621654" y="2656646"/>
            <a:ext cx="1677300" cy="16773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3" name="Google Shape;695;p25">
            <a:extLst>
              <a:ext uri="{FF2B5EF4-FFF2-40B4-BE49-F238E27FC236}">
                <a16:creationId xmlns:a16="http://schemas.microsoft.com/office/drawing/2014/main" id="{C1A29F2B-CD41-BAD2-C1DB-B4DC9F089CC1}"/>
              </a:ext>
            </a:extLst>
          </p:cNvPr>
          <p:cNvSpPr/>
          <p:nvPr/>
        </p:nvSpPr>
        <p:spPr>
          <a:xfrm>
            <a:off x="2197093" y="3680338"/>
            <a:ext cx="1677300" cy="16773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5" name="Google Shape;699;p25">
            <a:extLst>
              <a:ext uri="{FF2B5EF4-FFF2-40B4-BE49-F238E27FC236}">
                <a16:creationId xmlns:a16="http://schemas.microsoft.com/office/drawing/2014/main" id="{7C1EB402-8ED7-A8C7-8140-20B680793A99}"/>
              </a:ext>
            </a:extLst>
          </p:cNvPr>
          <p:cNvSpPr/>
          <p:nvPr/>
        </p:nvSpPr>
        <p:spPr>
          <a:xfrm>
            <a:off x="2197093" y="1632953"/>
            <a:ext cx="1677300" cy="16773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6" name="Google Shape;703;p25">
            <a:extLst>
              <a:ext uri="{FF2B5EF4-FFF2-40B4-BE49-F238E27FC236}">
                <a16:creationId xmlns:a16="http://schemas.microsoft.com/office/drawing/2014/main" id="{88B974FA-1BA9-6ABB-9D96-CEF62D577A9B}"/>
              </a:ext>
            </a:extLst>
          </p:cNvPr>
          <p:cNvSpPr/>
          <p:nvPr/>
        </p:nvSpPr>
        <p:spPr>
          <a:xfrm flipH="1">
            <a:off x="7176252" y="2656646"/>
            <a:ext cx="1677300" cy="16773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7" name="Google Shape;710;p25">
            <a:extLst>
              <a:ext uri="{FF2B5EF4-FFF2-40B4-BE49-F238E27FC236}">
                <a16:creationId xmlns:a16="http://schemas.microsoft.com/office/drawing/2014/main" id="{A981A115-F343-3E09-2531-699BDCD25C57}"/>
              </a:ext>
            </a:extLst>
          </p:cNvPr>
          <p:cNvSpPr/>
          <p:nvPr/>
        </p:nvSpPr>
        <p:spPr>
          <a:xfrm flipH="1">
            <a:off x="5594735" y="1632953"/>
            <a:ext cx="1677300" cy="1677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48" name="Google Shape;714;p25">
            <a:extLst>
              <a:ext uri="{FF2B5EF4-FFF2-40B4-BE49-F238E27FC236}">
                <a16:creationId xmlns:a16="http://schemas.microsoft.com/office/drawing/2014/main" id="{83BB9CED-45D9-1294-7DF7-26D0E6F1F3D0}"/>
              </a:ext>
            </a:extLst>
          </p:cNvPr>
          <p:cNvCxnSpPr>
            <a:stCxn id="45" idx="6"/>
            <a:endCxn id="18" idx="1"/>
          </p:cNvCxnSpPr>
          <p:nvPr/>
        </p:nvCxnSpPr>
        <p:spPr>
          <a:xfrm>
            <a:off x="3874393" y="2471603"/>
            <a:ext cx="346200" cy="509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49" name="Google Shape;715;p25">
            <a:extLst>
              <a:ext uri="{FF2B5EF4-FFF2-40B4-BE49-F238E27FC236}">
                <a16:creationId xmlns:a16="http://schemas.microsoft.com/office/drawing/2014/main" id="{9AB49E35-9E87-F0B2-7917-F82DFBC61911}"/>
              </a:ext>
            </a:extLst>
          </p:cNvPr>
          <p:cNvCxnSpPr>
            <a:stCxn id="18" idx="2"/>
            <a:endCxn id="42" idx="6"/>
          </p:cNvCxnSpPr>
          <p:nvPr/>
        </p:nvCxnSpPr>
        <p:spPr>
          <a:xfrm rot="10800000">
            <a:off x="2299013" y="3495308"/>
            <a:ext cx="1708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0" name="Google Shape;716;p25">
            <a:extLst>
              <a:ext uri="{FF2B5EF4-FFF2-40B4-BE49-F238E27FC236}">
                <a16:creationId xmlns:a16="http://schemas.microsoft.com/office/drawing/2014/main" id="{85646563-9A87-044C-061D-3B5340534297}"/>
              </a:ext>
            </a:extLst>
          </p:cNvPr>
          <p:cNvCxnSpPr>
            <a:stCxn id="18" idx="3"/>
            <a:endCxn id="43" idx="6"/>
          </p:cNvCxnSpPr>
          <p:nvPr/>
        </p:nvCxnSpPr>
        <p:spPr>
          <a:xfrm flipH="1">
            <a:off x="3874261" y="4009410"/>
            <a:ext cx="346200" cy="509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" name="Google Shape;717;p25">
            <a:extLst>
              <a:ext uri="{FF2B5EF4-FFF2-40B4-BE49-F238E27FC236}">
                <a16:creationId xmlns:a16="http://schemas.microsoft.com/office/drawing/2014/main" id="{46DEA077-E3C4-09D2-2CF4-735723F3CA65}"/>
              </a:ext>
            </a:extLst>
          </p:cNvPr>
          <p:cNvCxnSpPr>
            <a:stCxn id="18" idx="7"/>
            <a:endCxn id="47" idx="6"/>
          </p:cNvCxnSpPr>
          <p:nvPr/>
        </p:nvCxnSpPr>
        <p:spPr>
          <a:xfrm rot="10800000" flipH="1">
            <a:off x="5248665" y="2471506"/>
            <a:ext cx="346200" cy="509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2" name="Google Shape;718;p25">
            <a:extLst>
              <a:ext uri="{FF2B5EF4-FFF2-40B4-BE49-F238E27FC236}">
                <a16:creationId xmlns:a16="http://schemas.microsoft.com/office/drawing/2014/main" id="{CC0F08C3-A934-204E-3155-B0A3FA6EE048}"/>
              </a:ext>
            </a:extLst>
          </p:cNvPr>
          <p:cNvCxnSpPr>
            <a:stCxn id="18" idx="6"/>
            <a:endCxn id="46" idx="6"/>
          </p:cNvCxnSpPr>
          <p:nvPr/>
        </p:nvCxnSpPr>
        <p:spPr>
          <a:xfrm>
            <a:off x="5461613" y="3495308"/>
            <a:ext cx="171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" name="Google Shape;719;p25">
            <a:extLst>
              <a:ext uri="{FF2B5EF4-FFF2-40B4-BE49-F238E27FC236}">
                <a16:creationId xmlns:a16="http://schemas.microsoft.com/office/drawing/2014/main" id="{8AA510C1-176F-8AFC-0DEC-6BEE1BD8C276}"/>
              </a:ext>
            </a:extLst>
          </p:cNvPr>
          <p:cNvCxnSpPr>
            <a:stCxn id="18" idx="5"/>
            <a:endCxn id="41" idx="6"/>
          </p:cNvCxnSpPr>
          <p:nvPr/>
        </p:nvCxnSpPr>
        <p:spPr>
          <a:xfrm>
            <a:off x="5248665" y="4009410"/>
            <a:ext cx="346200" cy="509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7753F9B-994A-95BD-4BC8-9BD86DF400C7}"/>
              </a:ext>
            </a:extLst>
          </p:cNvPr>
          <p:cNvSpPr txBox="1"/>
          <p:nvPr/>
        </p:nvSpPr>
        <p:spPr>
          <a:xfrm>
            <a:off x="7426884" y="3055587"/>
            <a:ext cx="1176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buClrTx/>
              <a:defRPr/>
            </a:pP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دسترسی ویرایش جهت </a:t>
            </a:r>
            <a:r>
              <a:rPr lang="fa-IR" sz="1600" b="1" kern="1200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آپلود</a:t>
            </a: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مجوز دفاع</a:t>
            </a:r>
            <a:endParaRPr lang="id-ID" sz="1600" b="1" kern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9BB3D2-004B-7B15-ACE7-BD0FFB0D3DEA}"/>
              </a:ext>
            </a:extLst>
          </p:cNvPr>
          <p:cNvSpPr txBox="1"/>
          <p:nvPr/>
        </p:nvSpPr>
        <p:spPr>
          <a:xfrm>
            <a:off x="2348662" y="1857078"/>
            <a:ext cx="1317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buClrTx/>
              <a:defRPr/>
            </a:pPr>
            <a:r>
              <a:rPr lang="fa-IR" sz="1600" b="1" kern="1200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بارگذاری</a:t>
            </a: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600" b="1" kern="1200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فرم‌های</a:t>
            </a: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ارزشیابی شماره 3 و 4</a:t>
            </a:r>
            <a:endParaRPr lang="id-ID" sz="1600" b="1" kern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EA430E-358A-66E4-5313-1BCFBA9CBDD2}"/>
              </a:ext>
            </a:extLst>
          </p:cNvPr>
          <p:cNvSpPr txBox="1"/>
          <p:nvPr/>
        </p:nvSpPr>
        <p:spPr>
          <a:xfrm>
            <a:off x="5776687" y="2181494"/>
            <a:ext cx="1366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buClrTx/>
              <a:defRPr/>
            </a:pP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مکاتبه با راهبر دانشکده</a:t>
            </a:r>
            <a:endParaRPr lang="id-ID" sz="1600" b="1" kern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1837C7-32C2-8ACE-3894-A625BB6B552E}"/>
              </a:ext>
            </a:extLst>
          </p:cNvPr>
          <p:cNvSpPr txBox="1"/>
          <p:nvPr/>
        </p:nvSpPr>
        <p:spPr>
          <a:xfrm>
            <a:off x="579222" y="3232817"/>
            <a:ext cx="167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buClrTx/>
              <a:defRPr/>
            </a:pPr>
            <a:r>
              <a:rPr lang="fa-IR" sz="14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ارسال نامه مدیر گروه جهت رسمیت جلسه</a:t>
            </a:r>
            <a:endParaRPr lang="id-ID" sz="1400" b="1" kern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844901-04EB-42B4-74DA-C55393832D19}"/>
              </a:ext>
            </a:extLst>
          </p:cNvPr>
          <p:cNvSpPr txBox="1"/>
          <p:nvPr/>
        </p:nvSpPr>
        <p:spPr>
          <a:xfrm>
            <a:off x="2405059" y="4075714"/>
            <a:ext cx="1283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ارسال تصویر فرم شماره 4 و </a:t>
            </a:r>
            <a:r>
              <a:rPr kumimoji="0" lang="fa-I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سابمیت</a:t>
            </a: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/صفحه اول مقاله 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Shabnam" panose="020B0603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49EFC56-1A91-A1C8-2220-B0FDE10F0839}"/>
              </a:ext>
            </a:extLst>
          </p:cNvPr>
          <p:cNvSpPr txBox="1"/>
          <p:nvPr/>
        </p:nvSpPr>
        <p:spPr>
          <a:xfrm>
            <a:off x="5782480" y="4230005"/>
            <a:ext cx="130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buClrTx/>
              <a:defRPr/>
            </a:pPr>
            <a:r>
              <a:rPr lang="fa-IR" sz="1600" b="1" kern="12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بررسی مجوز دفاع</a:t>
            </a:r>
            <a:endParaRPr lang="id-ID" sz="1600" b="1" kern="12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77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55" grpId="0"/>
      <p:bldP spid="57" grpId="0"/>
      <p:bldP spid="60" grpId="0"/>
      <p:bldP spid="61" grpId="0"/>
      <p:bldP spid="63" grpId="0"/>
      <p:bldP spid="9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868B83-4201-D5B2-1579-4D3FC4563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A75C9E-AD70-11F1-B953-0091B6E407DA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D695E556-C808-3B4F-A151-D9A3A10EBCCA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FF403879-A49F-9776-B67B-D7B5CFF0C6F9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DF529933-2DBD-800B-7416-E726AE8FAE6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016F29FF-0CD9-9526-1633-1748E519E98F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3940E421-2B15-A317-4C51-5A93FE2860C5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68892C5E-16C0-A6BC-3B27-4ED57B18C4C7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EBB49AEF-B6A5-A7BC-7B39-090DAC35B305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910E9A6A-7BD8-E241-C6BB-9BEAE1AF5D0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868667D9-E24E-9C23-1175-45F60A68A6EB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8458D214-DB85-19F6-C42C-E42D8E94E969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79A9365C-D17C-C582-179F-00A9FAF20C81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4D05694D-DBCC-EEA8-C40E-C2D9DC587CDD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53A2107B-AA82-503A-D515-0573022F1780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14CCDCD9-B5C3-7D3A-716C-FCA69EE996FA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D8EE2080-A148-014A-C6F4-9DCC5566DC06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D38C0DCE-BC79-31E5-0868-0D9D4B050B92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4C7AFB48-31BA-65F8-3016-903BF76F40D1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8C394991-78B9-947E-ACB3-B7825AB5711E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CB49B8C6-1731-BA5D-4BF8-018EBD975595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FCD7C739-4789-D33B-1A4F-DB7F688E9F5C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51C688A1-AB24-73A6-7B15-A03BDBD25823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4A4A8035-9DA8-6AD0-3439-1B975F1C25A4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B124BA12-BAE2-CEE7-05EA-38CD4DE13991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E841A7F6-A4E4-38D6-5FD5-DD1E86183D17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E0E7F90-8CCE-9B97-8D85-D6DF7EE88A30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B5432214-14A9-5E19-E6BD-8276796CA3A9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D7A68A-5054-278E-B1E5-46138B95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آمار روند دفاع الکترونیک دستیاران ‌تخصص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5B57796-EDAF-CD71-AAD2-55B720A1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45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EE5CB2B-4B05-2A27-7CF1-A25E2DE54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EB849D42-9D29-7374-2E61-FFC519C99E38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81A417-77D0-0A81-27B0-3D83EE97DE04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ABDAA1A-5666-26B4-A942-C903DABC0E5B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2735755-611E-3ABD-6DF4-732CECA0E2A3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92181469-480E-E8D1-C3AE-00952077B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491746"/>
              </p:ext>
            </p:extLst>
          </p:nvPr>
        </p:nvGraphicFramePr>
        <p:xfrm>
          <a:off x="1034143" y="1505243"/>
          <a:ext cx="7771040" cy="425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828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7B55417D-4549-6C77-E967-5F55A441C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B9E7C-9264-2EE1-A7A2-C9C55BC04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4421672-0734-6C36-7A1F-B855DAFE80A4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AA15CB89-3F4C-78BF-ACB4-577EF66EA30C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ED6F558C-C1ED-B18C-27AD-BA75FF652124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23540B16-C3FE-AC1C-1C36-51CFD6A7D373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82DC5DF2-B7E9-126F-BBB5-8A7731A317C0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78EE44EA-FA7D-0E30-B006-D0D56E92B592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81B4F0A8-2030-EA99-D04B-E0CA07DE39B5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12437630-FBBC-2789-E863-F3C89D1CB69A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812190BB-9A5D-E157-E305-ABEC4F5A650D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F296895E-875E-AA0D-5E11-E74F4B267933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956B603B-BA5E-31B6-7F2B-DDEE047AF91B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F10CF845-F898-D1DD-A002-7E2C280DCB68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08EA873A-5F78-C373-FC73-510AAE12F8A6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90AC13BD-5112-B924-9E81-391EDA2649A4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FDC771DF-88FD-CAF4-C794-7CF404CCF9C2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55FE2883-9762-76AF-1A6D-49B75F3896AB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82519209-61C5-AD57-CEC8-A3EF608D442D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EB784C6F-8903-88DA-A516-D472909DEC43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549D8A2B-2F5F-77FE-4818-D13B805DAE02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B789D448-8D5C-AE35-5FB3-A14AA26A8CCF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4EA2D8B2-CCF0-D4EA-4A43-2715E57007FF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23B7A32A-1EB2-63DD-0350-86734B599156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43083F6D-8F09-E4BD-03CF-1DB12A624840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FFA978C5-A200-D359-1569-F3EC53D3BBB1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7E7F6735-7593-2850-323E-3EEF496DE3D8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EF0EBFF2-07BF-2C16-1F6C-4426EE673019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8C5439A4-8715-554D-D5C7-35C06A60B8F2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595BB-9819-E82B-F47D-AAF55527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آمار روند دفاع الکترونیک دستیاران </a:t>
            </a:r>
            <a:r>
              <a:rPr lang="fa-IR" dirty="0" err="1"/>
              <a:t>فوق‌تخصص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F40EF27D-44C8-A42E-62C5-893A978A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46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1805E26-ADA6-D3D9-7486-4041B843D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767DE296-BCF7-430F-936B-0E018D8DBAEC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A7D003-AA1C-18BF-5AD9-AFFE448E7617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7F08961-BD8D-9029-FF0F-320A117166A4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CD3E290-850E-8331-EBBF-280C51D6F6B4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4C927FDB-D2E7-A3DD-860D-59C7BC1DD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054610"/>
              </p:ext>
            </p:extLst>
          </p:nvPr>
        </p:nvGraphicFramePr>
        <p:xfrm>
          <a:off x="1034143" y="1505243"/>
          <a:ext cx="7771040" cy="425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59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B60AB0E1-A38F-0026-73EE-CBC3FE3E2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654A4F-2EB3-E186-3EC6-0ADEA6DBE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0BF35C5-F7FF-430D-113B-82DD738F288E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C0B8BC9C-9805-D2C1-4692-F598A5500652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08875023-E9E6-DEAE-2E03-D5BADB3C333E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7EC67934-8ECA-C6E2-685A-BE1AD2D174D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FF09A82A-DBB1-AACE-ECB0-2D535470E242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6758E9E9-E927-5B43-D7D4-A466C6C09A8E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E308EACB-B5C3-0487-5C2A-D5539D866327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4BFDBD35-2223-5A6E-1B14-2CC8694D7873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80788777-C8B0-8CF7-7438-9C744392EFE7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C7EAEF20-5FAC-5AAA-CC36-0AF8A2F7D85A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78F54C7A-4945-58BA-C085-33FB3F4D15E8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CAAB650B-AFCE-6809-3E91-A35F1B96C585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8F697C3B-48F4-7D3B-02DE-DE9BA5F89124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0BA5E7F3-8E4A-D97F-DCA6-262CDE8A3FE8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47AB481F-2E7E-760A-71C8-271474C027A1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A9EAADCD-2A29-0A3F-C6AC-3CC1E3AFADF9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93F21FDB-2452-C3B8-4E9D-7F994073106D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214EF3A9-672C-CAAB-3C09-DFFEA7411194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CC0BA58A-9EBD-60CD-5049-0698A6FDF7F9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9F65D3E0-4171-9AE9-C516-761996A14F22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95DA7CA8-07DD-09BA-AC37-294633720A64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E6DC7DBC-47E9-AB80-E472-0E983F9C50F1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2E2B4FED-DE95-7BB7-7AE3-95DFA01D77D5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DE188C33-ACB0-3E78-2259-45BD9C59DF43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1776DFB7-9F73-0A64-714E-EAAF62F245B4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00687E5A-485F-82B4-1544-C856ED5FA554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346594E6-C684-3584-36ED-3E0E0090617C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083964-1D2A-5143-E9AE-1EECFB8C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ارتقا مراحل ثبت </a:t>
            </a:r>
            <a:r>
              <a:rPr lang="fa-IR" dirty="0" err="1"/>
              <a:t>پایان‌نامه</a:t>
            </a:r>
            <a:r>
              <a:rPr lang="fa-IR" dirty="0"/>
              <a:t> در سامانه </a:t>
            </a:r>
            <a:r>
              <a:rPr lang="fa-IR" dirty="0" err="1"/>
              <a:t>پژوهشیار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FDA6DE9-E862-9C31-5C35-4CFC43DB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47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3FA024-4493-D0AC-0EE7-E2A0ABD59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508ED2EA-76DA-30C9-6C37-5FD256427396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0536FB-54A5-A26A-6A40-620680A55B6A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A7D356-A7C3-5982-3809-75F32250E678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0845F19-4630-06D3-D5F0-99304AFED770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91" name="Google Shape;494;p22">
            <a:extLst>
              <a:ext uri="{FF2B5EF4-FFF2-40B4-BE49-F238E27FC236}">
                <a16:creationId xmlns:a16="http://schemas.microsoft.com/office/drawing/2014/main" id="{822132B5-5CD5-444C-E636-C8227BC842EB}"/>
              </a:ext>
            </a:extLst>
          </p:cNvPr>
          <p:cNvCxnSpPr>
            <a:cxnSpLocks/>
            <a:stCxn id="101" idx="3"/>
            <a:endCxn id="95" idx="2"/>
          </p:cNvCxnSpPr>
          <p:nvPr/>
        </p:nvCxnSpPr>
        <p:spPr>
          <a:xfrm>
            <a:off x="3908264" y="3420674"/>
            <a:ext cx="339456" cy="572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2" name="Google Shape;497;p22">
            <a:extLst>
              <a:ext uri="{FF2B5EF4-FFF2-40B4-BE49-F238E27FC236}">
                <a16:creationId xmlns:a16="http://schemas.microsoft.com/office/drawing/2014/main" id="{FFF776B9-9E3B-FBE7-743F-FA7E2EEAF2A9}"/>
              </a:ext>
            </a:extLst>
          </p:cNvPr>
          <p:cNvCxnSpPr>
            <a:cxnSpLocks/>
            <a:stCxn id="103" idx="1"/>
            <a:endCxn id="95" idx="6"/>
          </p:cNvCxnSpPr>
          <p:nvPr/>
        </p:nvCxnSpPr>
        <p:spPr>
          <a:xfrm flipH="1" flipV="1">
            <a:off x="5502920" y="3426399"/>
            <a:ext cx="459465" cy="16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93" name="Google Shape;500;p22">
            <a:extLst>
              <a:ext uri="{FF2B5EF4-FFF2-40B4-BE49-F238E27FC236}">
                <a16:creationId xmlns:a16="http://schemas.microsoft.com/office/drawing/2014/main" id="{70A24694-2CB3-9687-D795-3D31198020D6}"/>
              </a:ext>
            </a:extLst>
          </p:cNvPr>
          <p:cNvGrpSpPr/>
          <p:nvPr/>
        </p:nvGrpSpPr>
        <p:grpSpPr>
          <a:xfrm>
            <a:off x="4247720" y="2798799"/>
            <a:ext cx="1255200" cy="1255200"/>
            <a:chOff x="3938788" y="2409012"/>
            <a:chExt cx="1255200" cy="1255200"/>
          </a:xfrm>
        </p:grpSpPr>
        <p:grpSp>
          <p:nvGrpSpPr>
            <p:cNvPr id="94" name="Google Shape;501;p22">
              <a:extLst>
                <a:ext uri="{FF2B5EF4-FFF2-40B4-BE49-F238E27FC236}">
                  <a16:creationId xmlns:a16="http://schemas.microsoft.com/office/drawing/2014/main" id="{70C1EE1D-783D-CE7F-1D0C-55C19E65B28E}"/>
                </a:ext>
              </a:extLst>
            </p:cNvPr>
            <p:cNvGrpSpPr/>
            <p:nvPr/>
          </p:nvGrpSpPr>
          <p:grpSpPr>
            <a:xfrm>
              <a:off x="3997928" y="2467956"/>
              <a:ext cx="1136918" cy="1137313"/>
              <a:chOff x="3802620" y="1176257"/>
              <a:chExt cx="1538872" cy="1539406"/>
            </a:xfrm>
          </p:grpSpPr>
          <p:sp>
            <p:nvSpPr>
              <p:cNvPr id="96" name="Google Shape;502;p22">
                <a:extLst>
                  <a:ext uri="{FF2B5EF4-FFF2-40B4-BE49-F238E27FC236}">
                    <a16:creationId xmlns:a16="http://schemas.microsoft.com/office/drawing/2014/main" id="{1BDFD76E-9BB4-6D23-9F55-899A40D1225D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97" name="Google Shape;503;p22">
                <a:extLst>
                  <a:ext uri="{FF2B5EF4-FFF2-40B4-BE49-F238E27FC236}">
                    <a16:creationId xmlns:a16="http://schemas.microsoft.com/office/drawing/2014/main" id="{D88AF495-4CBC-8ADE-C590-B81AE4F422DE}"/>
                  </a:ext>
                </a:extLst>
              </p:cNvPr>
              <p:cNvSpPr/>
              <p:nvPr/>
            </p:nvSpPr>
            <p:spPr>
              <a:xfrm>
                <a:off x="3872192" y="1238863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  <p:sp>
          <p:nvSpPr>
            <p:cNvPr id="95" name="Google Shape;496;p22">
              <a:extLst>
                <a:ext uri="{FF2B5EF4-FFF2-40B4-BE49-F238E27FC236}">
                  <a16:creationId xmlns:a16="http://schemas.microsoft.com/office/drawing/2014/main" id="{71D41061-DC1C-129F-AE25-5F8B412274BF}"/>
                </a:ext>
              </a:extLst>
            </p:cNvPr>
            <p:cNvSpPr/>
            <p:nvPr/>
          </p:nvSpPr>
          <p:spPr>
            <a:xfrm>
              <a:off x="3938788" y="2409012"/>
              <a:ext cx="1255200" cy="12552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chemeClr val="bg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</p:grpSp>
      <p:cxnSp>
        <p:nvCxnSpPr>
          <p:cNvPr id="98" name="Google Shape;509;p22">
            <a:extLst>
              <a:ext uri="{FF2B5EF4-FFF2-40B4-BE49-F238E27FC236}">
                <a16:creationId xmlns:a16="http://schemas.microsoft.com/office/drawing/2014/main" id="{1D029F25-B530-9F6F-6811-50B5279E6739}"/>
              </a:ext>
            </a:extLst>
          </p:cNvPr>
          <p:cNvCxnSpPr>
            <a:cxnSpLocks/>
            <a:stCxn id="102" idx="1"/>
            <a:endCxn id="95" idx="7"/>
          </p:cNvCxnSpPr>
          <p:nvPr/>
        </p:nvCxnSpPr>
        <p:spPr>
          <a:xfrm flipH="1">
            <a:off x="5319100" y="2256813"/>
            <a:ext cx="343138" cy="72580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9" name="Google Shape;515;p22">
            <a:extLst>
              <a:ext uri="{FF2B5EF4-FFF2-40B4-BE49-F238E27FC236}">
                <a16:creationId xmlns:a16="http://schemas.microsoft.com/office/drawing/2014/main" id="{ED739B41-7D6F-0231-F902-3619A4F7E156}"/>
              </a:ext>
            </a:extLst>
          </p:cNvPr>
          <p:cNvCxnSpPr>
            <a:cxnSpLocks/>
          </p:cNvCxnSpPr>
          <p:nvPr/>
        </p:nvCxnSpPr>
        <p:spPr>
          <a:xfrm flipH="1" flipV="1">
            <a:off x="5296228" y="3945407"/>
            <a:ext cx="329184" cy="72237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0" name="Google Shape;506;p22">
            <a:extLst>
              <a:ext uri="{FF2B5EF4-FFF2-40B4-BE49-F238E27FC236}">
                <a16:creationId xmlns:a16="http://schemas.microsoft.com/office/drawing/2014/main" id="{D82072FD-D10E-0E88-B56A-A3EBFD0C0A59}"/>
              </a:ext>
            </a:extLst>
          </p:cNvPr>
          <p:cNvSpPr/>
          <p:nvPr/>
        </p:nvSpPr>
        <p:spPr>
          <a:xfrm>
            <a:off x="3419475" y="1932351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2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1" name="Google Shape;524;p22">
            <a:extLst>
              <a:ext uri="{FF2B5EF4-FFF2-40B4-BE49-F238E27FC236}">
                <a16:creationId xmlns:a16="http://schemas.microsoft.com/office/drawing/2014/main" id="{4ECDAA90-48BA-E9A4-1092-9D0B334DC042}"/>
              </a:ext>
            </a:extLst>
          </p:cNvPr>
          <p:cNvSpPr/>
          <p:nvPr/>
        </p:nvSpPr>
        <p:spPr>
          <a:xfrm>
            <a:off x="3252707" y="3096212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4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2" name="Google Shape;508;p22">
            <a:extLst>
              <a:ext uri="{FF2B5EF4-FFF2-40B4-BE49-F238E27FC236}">
                <a16:creationId xmlns:a16="http://schemas.microsoft.com/office/drawing/2014/main" id="{40E88BB8-A5B7-B01E-FA9B-A7C36E0C54F8}"/>
              </a:ext>
            </a:extLst>
          </p:cNvPr>
          <p:cNvSpPr/>
          <p:nvPr/>
        </p:nvSpPr>
        <p:spPr>
          <a:xfrm>
            <a:off x="5662238" y="1932351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1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3" name="Google Shape;525;p22">
            <a:extLst>
              <a:ext uri="{FF2B5EF4-FFF2-40B4-BE49-F238E27FC236}">
                <a16:creationId xmlns:a16="http://schemas.microsoft.com/office/drawing/2014/main" id="{A2C2C3D9-36F0-2671-282C-2FCC1ACB170C}"/>
              </a:ext>
            </a:extLst>
          </p:cNvPr>
          <p:cNvSpPr/>
          <p:nvPr/>
        </p:nvSpPr>
        <p:spPr>
          <a:xfrm>
            <a:off x="5962385" y="3102099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3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04" name="Google Shape;514;p22">
            <a:extLst>
              <a:ext uri="{FF2B5EF4-FFF2-40B4-BE49-F238E27FC236}">
                <a16:creationId xmlns:a16="http://schemas.microsoft.com/office/drawing/2014/main" id="{A1F42F7D-67B2-8853-C774-8EECE7F18E14}"/>
              </a:ext>
            </a:extLst>
          </p:cNvPr>
          <p:cNvSpPr/>
          <p:nvPr/>
        </p:nvSpPr>
        <p:spPr>
          <a:xfrm>
            <a:off x="5477787" y="4601925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5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05" name="Google Shape;509;p22">
            <a:extLst>
              <a:ext uri="{FF2B5EF4-FFF2-40B4-BE49-F238E27FC236}">
                <a16:creationId xmlns:a16="http://schemas.microsoft.com/office/drawing/2014/main" id="{7BAD3CE3-E172-5E6E-DECB-280CEE581E8A}"/>
              </a:ext>
            </a:extLst>
          </p:cNvPr>
          <p:cNvCxnSpPr>
            <a:cxnSpLocks/>
            <a:stCxn id="100" idx="3"/>
            <a:endCxn id="95" idx="1"/>
          </p:cNvCxnSpPr>
          <p:nvPr/>
        </p:nvCxnSpPr>
        <p:spPr>
          <a:xfrm>
            <a:off x="4075032" y="2256813"/>
            <a:ext cx="356508" cy="72580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90E44AB1-3992-CE09-2587-421F16265E6F}"/>
              </a:ext>
            </a:extLst>
          </p:cNvPr>
          <p:cNvSpPr txBox="1"/>
          <p:nvPr/>
        </p:nvSpPr>
        <p:spPr>
          <a:xfrm>
            <a:off x="6502293" y="1878155"/>
            <a:ext cx="1125152" cy="37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جدید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9FEA45E-27DE-2CBD-CF95-866E18692EF1}"/>
              </a:ext>
            </a:extLst>
          </p:cNvPr>
          <p:cNvSpPr txBox="1"/>
          <p:nvPr/>
        </p:nvSpPr>
        <p:spPr>
          <a:xfrm>
            <a:off x="6701432" y="3135399"/>
            <a:ext cx="1314208" cy="65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کارشناس/ راهبر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82CF815-3FE7-22FE-06D1-CAD7C28B321A}"/>
              </a:ext>
            </a:extLst>
          </p:cNvPr>
          <p:cNvSpPr txBox="1"/>
          <p:nvPr/>
        </p:nvSpPr>
        <p:spPr>
          <a:xfrm>
            <a:off x="6211075" y="4798543"/>
            <a:ext cx="1314209" cy="37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 حال دفاع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F3C9CC5-C0A7-542F-4377-D37F6D6A7F1D}"/>
              </a:ext>
            </a:extLst>
          </p:cNvPr>
          <p:cNvSpPr txBox="1"/>
          <p:nvPr/>
        </p:nvSpPr>
        <p:spPr>
          <a:xfrm>
            <a:off x="1941342" y="1878155"/>
            <a:ext cx="1239937" cy="37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داوری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8AE56D-D245-0FE5-55CC-54EAC17C0DD2}"/>
              </a:ext>
            </a:extLst>
          </p:cNvPr>
          <p:cNvSpPr txBox="1"/>
          <p:nvPr/>
        </p:nvSpPr>
        <p:spPr>
          <a:xfrm>
            <a:off x="1797480" y="3262459"/>
            <a:ext cx="1300964" cy="37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کمیته اخلاق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F1EEBEA-B11B-7F65-1C60-F2AA6197EEBE}"/>
              </a:ext>
            </a:extLst>
          </p:cNvPr>
          <p:cNvGrpSpPr/>
          <p:nvPr/>
        </p:nvGrpSpPr>
        <p:grpSpPr>
          <a:xfrm>
            <a:off x="4559716" y="3076943"/>
            <a:ext cx="638763" cy="667572"/>
            <a:chOff x="11585304" y="4996459"/>
            <a:chExt cx="398090" cy="416044"/>
          </a:xfrm>
          <a:solidFill>
            <a:schemeClr val="tx1"/>
          </a:solidFill>
        </p:grpSpPr>
        <p:sp>
          <p:nvSpPr>
            <p:cNvPr id="112" name="Freeform 38">
              <a:hlinkClick r:id="" action="ppaction://noaction"/>
              <a:extLst>
                <a:ext uri="{FF2B5EF4-FFF2-40B4-BE49-F238E27FC236}">
                  <a16:creationId xmlns:a16="http://schemas.microsoft.com/office/drawing/2014/main" id="{A272D061-BA1A-15D3-2670-AD263CAFE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78278" y="5090529"/>
              <a:ext cx="212488" cy="259787"/>
            </a:xfrm>
            <a:custGeom>
              <a:avLst/>
              <a:gdLst>
                <a:gd name="T0" fmla="*/ 1052 w 2450"/>
                <a:gd name="T1" fmla="*/ 329 h 2968"/>
                <a:gd name="T2" fmla="*/ 813 w 2450"/>
                <a:gd name="T3" fmla="*/ 410 h 2968"/>
                <a:gd name="T4" fmla="*/ 609 w 2450"/>
                <a:gd name="T5" fmla="*/ 553 h 2968"/>
                <a:gd name="T6" fmla="*/ 449 w 2450"/>
                <a:gd name="T7" fmla="*/ 743 h 2968"/>
                <a:gd name="T8" fmla="*/ 346 w 2450"/>
                <a:gd name="T9" fmla="*/ 972 h 2968"/>
                <a:gd name="T10" fmla="*/ 310 w 2450"/>
                <a:gd name="T11" fmla="*/ 1230 h 2968"/>
                <a:gd name="T12" fmla="*/ 346 w 2450"/>
                <a:gd name="T13" fmla="*/ 1487 h 2968"/>
                <a:gd name="T14" fmla="*/ 455 w 2450"/>
                <a:gd name="T15" fmla="*/ 1722 h 2968"/>
                <a:gd name="T16" fmla="*/ 604 w 2450"/>
                <a:gd name="T17" fmla="*/ 1913 h 2968"/>
                <a:gd name="T18" fmla="*/ 693 w 2450"/>
                <a:gd name="T19" fmla="*/ 2017 h 2968"/>
                <a:gd name="T20" fmla="*/ 822 w 2450"/>
                <a:gd name="T21" fmla="*/ 2192 h 2968"/>
                <a:gd name="T22" fmla="*/ 925 w 2450"/>
                <a:gd name="T23" fmla="*/ 2397 h 2968"/>
                <a:gd name="T24" fmla="*/ 958 w 2450"/>
                <a:gd name="T25" fmla="*/ 2513 h 2968"/>
                <a:gd name="T26" fmla="*/ 968 w 2450"/>
                <a:gd name="T27" fmla="*/ 2610 h 2968"/>
                <a:gd name="T28" fmla="*/ 1475 w 2450"/>
                <a:gd name="T29" fmla="*/ 2613 h 2968"/>
                <a:gd name="T30" fmla="*/ 1485 w 2450"/>
                <a:gd name="T31" fmla="*/ 2520 h 2968"/>
                <a:gd name="T32" fmla="*/ 1519 w 2450"/>
                <a:gd name="T33" fmla="*/ 2407 h 2968"/>
                <a:gd name="T34" fmla="*/ 1623 w 2450"/>
                <a:gd name="T35" fmla="*/ 2202 h 2968"/>
                <a:gd name="T36" fmla="*/ 1758 w 2450"/>
                <a:gd name="T37" fmla="*/ 2019 h 2968"/>
                <a:gd name="T38" fmla="*/ 1856 w 2450"/>
                <a:gd name="T39" fmla="*/ 1901 h 2968"/>
                <a:gd name="T40" fmla="*/ 1995 w 2450"/>
                <a:gd name="T41" fmla="*/ 1724 h 2968"/>
                <a:gd name="T42" fmla="*/ 2102 w 2450"/>
                <a:gd name="T43" fmla="*/ 1488 h 2968"/>
                <a:gd name="T44" fmla="*/ 2140 w 2450"/>
                <a:gd name="T45" fmla="*/ 1230 h 2968"/>
                <a:gd name="T46" fmla="*/ 2102 w 2450"/>
                <a:gd name="T47" fmla="*/ 972 h 2968"/>
                <a:gd name="T48" fmla="*/ 2000 w 2450"/>
                <a:gd name="T49" fmla="*/ 743 h 2968"/>
                <a:gd name="T50" fmla="*/ 1842 w 2450"/>
                <a:gd name="T51" fmla="*/ 553 h 2968"/>
                <a:gd name="T52" fmla="*/ 1637 w 2450"/>
                <a:gd name="T53" fmla="*/ 410 h 2968"/>
                <a:gd name="T54" fmla="*/ 1398 w 2450"/>
                <a:gd name="T55" fmla="*/ 329 h 2968"/>
                <a:gd name="T56" fmla="*/ 1224 w 2450"/>
                <a:gd name="T57" fmla="*/ 0 h 2968"/>
                <a:gd name="T58" fmla="*/ 1535 w 2450"/>
                <a:gd name="T59" fmla="*/ 41 h 2968"/>
                <a:gd name="T60" fmla="*/ 1814 w 2450"/>
                <a:gd name="T61" fmla="*/ 153 h 2968"/>
                <a:gd name="T62" fmla="*/ 2055 w 2450"/>
                <a:gd name="T63" fmla="*/ 327 h 2968"/>
                <a:gd name="T64" fmla="*/ 2247 w 2450"/>
                <a:gd name="T65" fmla="*/ 554 h 2968"/>
                <a:gd name="T66" fmla="*/ 2381 w 2450"/>
                <a:gd name="T67" fmla="*/ 823 h 2968"/>
                <a:gd name="T68" fmla="*/ 2446 w 2450"/>
                <a:gd name="T69" fmla="*/ 1124 h 2968"/>
                <a:gd name="T70" fmla="*/ 2437 w 2450"/>
                <a:gd name="T71" fmla="*/ 1411 h 2968"/>
                <a:gd name="T72" fmla="*/ 2368 w 2450"/>
                <a:gd name="T73" fmla="*/ 1673 h 2968"/>
                <a:gd name="T74" fmla="*/ 2242 w 2450"/>
                <a:gd name="T75" fmla="*/ 1913 h 2968"/>
                <a:gd name="T76" fmla="*/ 2092 w 2450"/>
                <a:gd name="T77" fmla="*/ 2103 h 2968"/>
                <a:gd name="T78" fmla="*/ 1985 w 2450"/>
                <a:gd name="T79" fmla="*/ 2231 h 2968"/>
                <a:gd name="T80" fmla="*/ 1850 w 2450"/>
                <a:gd name="T81" fmla="*/ 2427 h 2968"/>
                <a:gd name="T82" fmla="*/ 1788 w 2450"/>
                <a:gd name="T83" fmla="*/ 2590 h 2968"/>
                <a:gd name="T84" fmla="*/ 1782 w 2450"/>
                <a:gd name="T85" fmla="*/ 2716 h 2968"/>
                <a:gd name="T86" fmla="*/ 1766 w 2450"/>
                <a:gd name="T87" fmla="*/ 2881 h 2968"/>
                <a:gd name="T88" fmla="*/ 1695 w 2450"/>
                <a:gd name="T89" fmla="*/ 2952 h 2968"/>
                <a:gd name="T90" fmla="*/ 816 w 2450"/>
                <a:gd name="T91" fmla="*/ 2968 h 2968"/>
                <a:gd name="T92" fmla="*/ 719 w 2450"/>
                <a:gd name="T93" fmla="*/ 2933 h 2968"/>
                <a:gd name="T94" fmla="*/ 665 w 2450"/>
                <a:gd name="T95" fmla="*/ 2847 h 2968"/>
                <a:gd name="T96" fmla="*/ 661 w 2450"/>
                <a:gd name="T97" fmla="*/ 2683 h 2968"/>
                <a:gd name="T98" fmla="*/ 655 w 2450"/>
                <a:gd name="T99" fmla="*/ 2580 h 2968"/>
                <a:gd name="T100" fmla="*/ 603 w 2450"/>
                <a:gd name="T101" fmla="*/ 2436 h 2968"/>
                <a:gd name="T102" fmla="*/ 499 w 2450"/>
                <a:gd name="T103" fmla="*/ 2272 h 2968"/>
                <a:gd name="T104" fmla="*/ 371 w 2450"/>
                <a:gd name="T105" fmla="*/ 2118 h 2968"/>
                <a:gd name="T106" fmla="*/ 262 w 2450"/>
                <a:gd name="T107" fmla="*/ 1987 h 2968"/>
                <a:gd name="T108" fmla="*/ 118 w 2450"/>
                <a:gd name="T109" fmla="*/ 1756 h 2968"/>
                <a:gd name="T110" fmla="*/ 29 w 2450"/>
                <a:gd name="T111" fmla="*/ 1500 h 2968"/>
                <a:gd name="T112" fmla="*/ 0 w 2450"/>
                <a:gd name="T113" fmla="*/ 1230 h 2968"/>
                <a:gd name="T114" fmla="*/ 39 w 2450"/>
                <a:gd name="T115" fmla="*/ 920 h 2968"/>
                <a:gd name="T116" fmla="*/ 151 w 2450"/>
                <a:gd name="T117" fmla="*/ 638 h 2968"/>
                <a:gd name="T118" fmla="*/ 325 w 2450"/>
                <a:gd name="T119" fmla="*/ 397 h 2968"/>
                <a:gd name="T120" fmla="*/ 551 w 2450"/>
                <a:gd name="T121" fmla="*/ 204 h 2968"/>
                <a:gd name="T122" fmla="*/ 819 w 2450"/>
                <a:gd name="T123" fmla="*/ 70 h 2968"/>
                <a:gd name="T124" fmla="*/ 1120 w 2450"/>
                <a:gd name="T125" fmla="*/ 6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0" h="2968">
                  <a:moveTo>
                    <a:pt x="1224" y="311"/>
                  </a:moveTo>
                  <a:lnTo>
                    <a:pt x="1138" y="316"/>
                  </a:lnTo>
                  <a:lnTo>
                    <a:pt x="1052" y="329"/>
                  </a:lnTo>
                  <a:lnTo>
                    <a:pt x="968" y="349"/>
                  </a:lnTo>
                  <a:lnTo>
                    <a:pt x="888" y="377"/>
                  </a:lnTo>
                  <a:lnTo>
                    <a:pt x="813" y="410"/>
                  </a:lnTo>
                  <a:lnTo>
                    <a:pt x="741" y="452"/>
                  </a:lnTo>
                  <a:lnTo>
                    <a:pt x="672" y="499"/>
                  </a:lnTo>
                  <a:lnTo>
                    <a:pt x="609" y="553"/>
                  </a:lnTo>
                  <a:lnTo>
                    <a:pt x="549" y="611"/>
                  </a:lnTo>
                  <a:lnTo>
                    <a:pt x="497" y="675"/>
                  </a:lnTo>
                  <a:lnTo>
                    <a:pt x="449" y="743"/>
                  </a:lnTo>
                  <a:lnTo>
                    <a:pt x="409" y="816"/>
                  </a:lnTo>
                  <a:lnTo>
                    <a:pt x="374" y="893"/>
                  </a:lnTo>
                  <a:lnTo>
                    <a:pt x="346" y="972"/>
                  </a:lnTo>
                  <a:lnTo>
                    <a:pt x="326" y="1055"/>
                  </a:lnTo>
                  <a:lnTo>
                    <a:pt x="315" y="1141"/>
                  </a:lnTo>
                  <a:lnTo>
                    <a:pt x="310" y="1230"/>
                  </a:lnTo>
                  <a:lnTo>
                    <a:pt x="315" y="1317"/>
                  </a:lnTo>
                  <a:lnTo>
                    <a:pt x="326" y="1404"/>
                  </a:lnTo>
                  <a:lnTo>
                    <a:pt x="346" y="1487"/>
                  </a:lnTo>
                  <a:lnTo>
                    <a:pt x="375" y="1568"/>
                  </a:lnTo>
                  <a:lnTo>
                    <a:pt x="412" y="1648"/>
                  </a:lnTo>
                  <a:lnTo>
                    <a:pt x="455" y="1722"/>
                  </a:lnTo>
                  <a:lnTo>
                    <a:pt x="506" y="1795"/>
                  </a:lnTo>
                  <a:lnTo>
                    <a:pt x="552" y="1852"/>
                  </a:lnTo>
                  <a:lnTo>
                    <a:pt x="604" y="1913"/>
                  </a:lnTo>
                  <a:lnTo>
                    <a:pt x="606" y="1914"/>
                  </a:lnTo>
                  <a:lnTo>
                    <a:pt x="648" y="1965"/>
                  </a:lnTo>
                  <a:lnTo>
                    <a:pt x="693" y="2017"/>
                  </a:lnTo>
                  <a:lnTo>
                    <a:pt x="736" y="2073"/>
                  </a:lnTo>
                  <a:lnTo>
                    <a:pt x="780" y="2131"/>
                  </a:lnTo>
                  <a:lnTo>
                    <a:pt x="822" y="2192"/>
                  </a:lnTo>
                  <a:lnTo>
                    <a:pt x="859" y="2257"/>
                  </a:lnTo>
                  <a:lnTo>
                    <a:pt x="894" y="2325"/>
                  </a:lnTo>
                  <a:lnTo>
                    <a:pt x="925" y="2397"/>
                  </a:lnTo>
                  <a:lnTo>
                    <a:pt x="949" y="2472"/>
                  </a:lnTo>
                  <a:lnTo>
                    <a:pt x="954" y="2491"/>
                  </a:lnTo>
                  <a:lnTo>
                    <a:pt x="958" y="2513"/>
                  </a:lnTo>
                  <a:lnTo>
                    <a:pt x="962" y="2539"/>
                  </a:lnTo>
                  <a:lnTo>
                    <a:pt x="967" y="2572"/>
                  </a:lnTo>
                  <a:lnTo>
                    <a:pt x="968" y="2610"/>
                  </a:lnTo>
                  <a:lnTo>
                    <a:pt x="971" y="2657"/>
                  </a:lnTo>
                  <a:lnTo>
                    <a:pt x="1474" y="2657"/>
                  </a:lnTo>
                  <a:lnTo>
                    <a:pt x="1475" y="2613"/>
                  </a:lnTo>
                  <a:lnTo>
                    <a:pt x="1478" y="2577"/>
                  </a:lnTo>
                  <a:lnTo>
                    <a:pt x="1481" y="2546"/>
                  </a:lnTo>
                  <a:lnTo>
                    <a:pt x="1485" y="2520"/>
                  </a:lnTo>
                  <a:lnTo>
                    <a:pt x="1490" y="2500"/>
                  </a:lnTo>
                  <a:lnTo>
                    <a:pt x="1494" y="2482"/>
                  </a:lnTo>
                  <a:lnTo>
                    <a:pt x="1519" y="2407"/>
                  </a:lnTo>
                  <a:lnTo>
                    <a:pt x="1549" y="2336"/>
                  </a:lnTo>
                  <a:lnTo>
                    <a:pt x="1584" y="2267"/>
                  </a:lnTo>
                  <a:lnTo>
                    <a:pt x="1623" y="2202"/>
                  </a:lnTo>
                  <a:lnTo>
                    <a:pt x="1666" y="2139"/>
                  </a:lnTo>
                  <a:lnTo>
                    <a:pt x="1711" y="2078"/>
                  </a:lnTo>
                  <a:lnTo>
                    <a:pt x="1758" y="2019"/>
                  </a:lnTo>
                  <a:lnTo>
                    <a:pt x="1804" y="1962"/>
                  </a:lnTo>
                  <a:lnTo>
                    <a:pt x="1850" y="1908"/>
                  </a:lnTo>
                  <a:lnTo>
                    <a:pt x="1856" y="1901"/>
                  </a:lnTo>
                  <a:lnTo>
                    <a:pt x="1903" y="1846"/>
                  </a:lnTo>
                  <a:lnTo>
                    <a:pt x="1943" y="1795"/>
                  </a:lnTo>
                  <a:lnTo>
                    <a:pt x="1995" y="1724"/>
                  </a:lnTo>
                  <a:lnTo>
                    <a:pt x="2039" y="1648"/>
                  </a:lnTo>
                  <a:lnTo>
                    <a:pt x="2075" y="1570"/>
                  </a:lnTo>
                  <a:lnTo>
                    <a:pt x="2102" y="1488"/>
                  </a:lnTo>
                  <a:lnTo>
                    <a:pt x="2123" y="1404"/>
                  </a:lnTo>
                  <a:lnTo>
                    <a:pt x="2136" y="1317"/>
                  </a:lnTo>
                  <a:lnTo>
                    <a:pt x="2140" y="1230"/>
                  </a:lnTo>
                  <a:lnTo>
                    <a:pt x="2136" y="1141"/>
                  </a:lnTo>
                  <a:lnTo>
                    <a:pt x="2123" y="1055"/>
                  </a:lnTo>
                  <a:lnTo>
                    <a:pt x="2102" y="972"/>
                  </a:lnTo>
                  <a:lnTo>
                    <a:pt x="2075" y="893"/>
                  </a:lnTo>
                  <a:lnTo>
                    <a:pt x="2042" y="816"/>
                  </a:lnTo>
                  <a:lnTo>
                    <a:pt x="2000" y="743"/>
                  </a:lnTo>
                  <a:lnTo>
                    <a:pt x="1953" y="675"/>
                  </a:lnTo>
                  <a:lnTo>
                    <a:pt x="1900" y="611"/>
                  </a:lnTo>
                  <a:lnTo>
                    <a:pt x="1842" y="553"/>
                  </a:lnTo>
                  <a:lnTo>
                    <a:pt x="1778" y="499"/>
                  </a:lnTo>
                  <a:lnTo>
                    <a:pt x="1710" y="452"/>
                  </a:lnTo>
                  <a:lnTo>
                    <a:pt x="1637" y="410"/>
                  </a:lnTo>
                  <a:lnTo>
                    <a:pt x="1561" y="377"/>
                  </a:lnTo>
                  <a:lnTo>
                    <a:pt x="1481" y="349"/>
                  </a:lnTo>
                  <a:lnTo>
                    <a:pt x="1398" y="329"/>
                  </a:lnTo>
                  <a:lnTo>
                    <a:pt x="1313" y="316"/>
                  </a:lnTo>
                  <a:lnTo>
                    <a:pt x="1224" y="311"/>
                  </a:lnTo>
                  <a:close/>
                  <a:moveTo>
                    <a:pt x="1224" y="0"/>
                  </a:moveTo>
                  <a:lnTo>
                    <a:pt x="1330" y="6"/>
                  </a:lnTo>
                  <a:lnTo>
                    <a:pt x="1433" y="19"/>
                  </a:lnTo>
                  <a:lnTo>
                    <a:pt x="1535" y="41"/>
                  </a:lnTo>
                  <a:lnTo>
                    <a:pt x="1632" y="70"/>
                  </a:lnTo>
                  <a:lnTo>
                    <a:pt x="1724" y="108"/>
                  </a:lnTo>
                  <a:lnTo>
                    <a:pt x="1814" y="153"/>
                  </a:lnTo>
                  <a:lnTo>
                    <a:pt x="1900" y="204"/>
                  </a:lnTo>
                  <a:lnTo>
                    <a:pt x="1979" y="262"/>
                  </a:lnTo>
                  <a:lnTo>
                    <a:pt x="2055" y="327"/>
                  </a:lnTo>
                  <a:lnTo>
                    <a:pt x="2126" y="397"/>
                  </a:lnTo>
                  <a:lnTo>
                    <a:pt x="2189" y="473"/>
                  </a:lnTo>
                  <a:lnTo>
                    <a:pt x="2247" y="554"/>
                  </a:lnTo>
                  <a:lnTo>
                    <a:pt x="2300" y="638"/>
                  </a:lnTo>
                  <a:lnTo>
                    <a:pt x="2343" y="728"/>
                  </a:lnTo>
                  <a:lnTo>
                    <a:pt x="2381" y="823"/>
                  </a:lnTo>
                  <a:lnTo>
                    <a:pt x="2411" y="920"/>
                  </a:lnTo>
                  <a:lnTo>
                    <a:pt x="2433" y="1020"/>
                  </a:lnTo>
                  <a:lnTo>
                    <a:pt x="2446" y="1124"/>
                  </a:lnTo>
                  <a:lnTo>
                    <a:pt x="2450" y="1230"/>
                  </a:lnTo>
                  <a:lnTo>
                    <a:pt x="2446" y="1321"/>
                  </a:lnTo>
                  <a:lnTo>
                    <a:pt x="2437" y="1411"/>
                  </a:lnTo>
                  <a:lnTo>
                    <a:pt x="2420" y="1501"/>
                  </a:lnTo>
                  <a:lnTo>
                    <a:pt x="2397" y="1589"/>
                  </a:lnTo>
                  <a:lnTo>
                    <a:pt x="2368" y="1673"/>
                  </a:lnTo>
                  <a:lnTo>
                    <a:pt x="2331" y="1756"/>
                  </a:lnTo>
                  <a:lnTo>
                    <a:pt x="2289" y="1836"/>
                  </a:lnTo>
                  <a:lnTo>
                    <a:pt x="2242" y="1913"/>
                  </a:lnTo>
                  <a:lnTo>
                    <a:pt x="2188" y="1988"/>
                  </a:lnTo>
                  <a:lnTo>
                    <a:pt x="2142" y="2043"/>
                  </a:lnTo>
                  <a:lnTo>
                    <a:pt x="2092" y="2103"/>
                  </a:lnTo>
                  <a:lnTo>
                    <a:pt x="2088" y="2109"/>
                  </a:lnTo>
                  <a:lnTo>
                    <a:pt x="2036" y="2168"/>
                  </a:lnTo>
                  <a:lnTo>
                    <a:pt x="1985" y="2231"/>
                  </a:lnTo>
                  <a:lnTo>
                    <a:pt x="1936" y="2295"/>
                  </a:lnTo>
                  <a:lnTo>
                    <a:pt x="1891" y="2360"/>
                  </a:lnTo>
                  <a:lnTo>
                    <a:pt x="1850" y="2427"/>
                  </a:lnTo>
                  <a:lnTo>
                    <a:pt x="1817" y="2495"/>
                  </a:lnTo>
                  <a:lnTo>
                    <a:pt x="1794" y="2565"/>
                  </a:lnTo>
                  <a:lnTo>
                    <a:pt x="1788" y="2590"/>
                  </a:lnTo>
                  <a:lnTo>
                    <a:pt x="1785" y="2623"/>
                  </a:lnTo>
                  <a:lnTo>
                    <a:pt x="1784" y="2667"/>
                  </a:lnTo>
                  <a:lnTo>
                    <a:pt x="1782" y="2716"/>
                  </a:lnTo>
                  <a:lnTo>
                    <a:pt x="1782" y="2812"/>
                  </a:lnTo>
                  <a:lnTo>
                    <a:pt x="1778" y="2847"/>
                  </a:lnTo>
                  <a:lnTo>
                    <a:pt x="1766" y="2881"/>
                  </a:lnTo>
                  <a:lnTo>
                    <a:pt x="1749" y="2908"/>
                  </a:lnTo>
                  <a:lnTo>
                    <a:pt x="1724" y="2933"/>
                  </a:lnTo>
                  <a:lnTo>
                    <a:pt x="1695" y="2952"/>
                  </a:lnTo>
                  <a:lnTo>
                    <a:pt x="1663" y="2963"/>
                  </a:lnTo>
                  <a:lnTo>
                    <a:pt x="1627" y="2968"/>
                  </a:lnTo>
                  <a:lnTo>
                    <a:pt x="816" y="2968"/>
                  </a:lnTo>
                  <a:lnTo>
                    <a:pt x="780" y="2963"/>
                  </a:lnTo>
                  <a:lnTo>
                    <a:pt x="748" y="2952"/>
                  </a:lnTo>
                  <a:lnTo>
                    <a:pt x="719" y="2933"/>
                  </a:lnTo>
                  <a:lnTo>
                    <a:pt x="694" y="2908"/>
                  </a:lnTo>
                  <a:lnTo>
                    <a:pt x="677" y="2881"/>
                  </a:lnTo>
                  <a:lnTo>
                    <a:pt x="665" y="2847"/>
                  </a:lnTo>
                  <a:lnTo>
                    <a:pt x="661" y="2812"/>
                  </a:lnTo>
                  <a:lnTo>
                    <a:pt x="661" y="2718"/>
                  </a:lnTo>
                  <a:lnTo>
                    <a:pt x="661" y="2683"/>
                  </a:lnTo>
                  <a:lnTo>
                    <a:pt x="659" y="2647"/>
                  </a:lnTo>
                  <a:lnTo>
                    <a:pt x="658" y="2612"/>
                  </a:lnTo>
                  <a:lnTo>
                    <a:pt x="655" y="2580"/>
                  </a:lnTo>
                  <a:lnTo>
                    <a:pt x="649" y="2554"/>
                  </a:lnTo>
                  <a:lnTo>
                    <a:pt x="629" y="2494"/>
                  </a:lnTo>
                  <a:lnTo>
                    <a:pt x="603" y="2436"/>
                  </a:lnTo>
                  <a:lnTo>
                    <a:pt x="573" y="2379"/>
                  </a:lnTo>
                  <a:lnTo>
                    <a:pt x="536" y="2324"/>
                  </a:lnTo>
                  <a:lnTo>
                    <a:pt x="499" y="2272"/>
                  </a:lnTo>
                  <a:lnTo>
                    <a:pt x="457" y="2219"/>
                  </a:lnTo>
                  <a:lnTo>
                    <a:pt x="415" y="2168"/>
                  </a:lnTo>
                  <a:lnTo>
                    <a:pt x="371" y="2118"/>
                  </a:lnTo>
                  <a:lnTo>
                    <a:pt x="370" y="2115"/>
                  </a:lnTo>
                  <a:lnTo>
                    <a:pt x="315" y="2051"/>
                  </a:lnTo>
                  <a:lnTo>
                    <a:pt x="262" y="1987"/>
                  </a:lnTo>
                  <a:lnTo>
                    <a:pt x="207" y="1913"/>
                  </a:lnTo>
                  <a:lnTo>
                    <a:pt x="160" y="1836"/>
                  </a:lnTo>
                  <a:lnTo>
                    <a:pt x="118" y="1756"/>
                  </a:lnTo>
                  <a:lnTo>
                    <a:pt x="83" y="1673"/>
                  </a:lnTo>
                  <a:lnTo>
                    <a:pt x="52" y="1587"/>
                  </a:lnTo>
                  <a:lnTo>
                    <a:pt x="29" y="1500"/>
                  </a:lnTo>
                  <a:lnTo>
                    <a:pt x="13" y="1411"/>
                  </a:lnTo>
                  <a:lnTo>
                    <a:pt x="3" y="1321"/>
                  </a:lnTo>
                  <a:lnTo>
                    <a:pt x="0" y="1230"/>
                  </a:lnTo>
                  <a:lnTo>
                    <a:pt x="5" y="1124"/>
                  </a:lnTo>
                  <a:lnTo>
                    <a:pt x="18" y="1020"/>
                  </a:lnTo>
                  <a:lnTo>
                    <a:pt x="39" y="920"/>
                  </a:lnTo>
                  <a:lnTo>
                    <a:pt x="70" y="823"/>
                  </a:lnTo>
                  <a:lnTo>
                    <a:pt x="106" y="728"/>
                  </a:lnTo>
                  <a:lnTo>
                    <a:pt x="151" y="638"/>
                  </a:lnTo>
                  <a:lnTo>
                    <a:pt x="203" y="554"/>
                  </a:lnTo>
                  <a:lnTo>
                    <a:pt x="261" y="473"/>
                  </a:lnTo>
                  <a:lnTo>
                    <a:pt x="325" y="397"/>
                  </a:lnTo>
                  <a:lnTo>
                    <a:pt x="394" y="327"/>
                  </a:lnTo>
                  <a:lnTo>
                    <a:pt x="471" y="262"/>
                  </a:lnTo>
                  <a:lnTo>
                    <a:pt x="551" y="204"/>
                  </a:lnTo>
                  <a:lnTo>
                    <a:pt x="636" y="153"/>
                  </a:lnTo>
                  <a:lnTo>
                    <a:pt x="726" y="108"/>
                  </a:lnTo>
                  <a:lnTo>
                    <a:pt x="819" y="70"/>
                  </a:lnTo>
                  <a:lnTo>
                    <a:pt x="916" y="41"/>
                  </a:lnTo>
                  <a:lnTo>
                    <a:pt x="1016" y="19"/>
                  </a:lnTo>
                  <a:lnTo>
                    <a:pt x="1120" y="6"/>
                  </a:lnTo>
                  <a:lnTo>
                    <a:pt x="1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8CADB029-911C-3127-2F87-9256CE4E1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5520" y="5354169"/>
              <a:ext cx="97311" cy="27328"/>
            </a:xfrm>
            <a:custGeom>
              <a:avLst/>
              <a:gdLst>
                <a:gd name="T0" fmla="*/ 155 w 1121"/>
                <a:gd name="T1" fmla="*/ 0 h 311"/>
                <a:gd name="T2" fmla="*/ 966 w 1121"/>
                <a:gd name="T3" fmla="*/ 0 h 311"/>
                <a:gd name="T4" fmla="*/ 1002 w 1121"/>
                <a:gd name="T5" fmla="*/ 5 h 311"/>
                <a:gd name="T6" fmla="*/ 1034 w 1121"/>
                <a:gd name="T7" fmla="*/ 16 h 311"/>
                <a:gd name="T8" fmla="*/ 1063 w 1121"/>
                <a:gd name="T9" fmla="*/ 34 h 311"/>
                <a:gd name="T10" fmla="*/ 1088 w 1121"/>
                <a:gd name="T11" fmla="*/ 58 h 311"/>
                <a:gd name="T12" fmla="*/ 1105 w 1121"/>
                <a:gd name="T13" fmla="*/ 87 h 311"/>
                <a:gd name="T14" fmla="*/ 1117 w 1121"/>
                <a:gd name="T15" fmla="*/ 119 h 311"/>
                <a:gd name="T16" fmla="*/ 1121 w 1121"/>
                <a:gd name="T17" fmla="*/ 156 h 311"/>
                <a:gd name="T18" fmla="*/ 1117 w 1121"/>
                <a:gd name="T19" fmla="*/ 192 h 311"/>
                <a:gd name="T20" fmla="*/ 1105 w 1121"/>
                <a:gd name="T21" fmla="*/ 224 h 311"/>
                <a:gd name="T22" fmla="*/ 1088 w 1121"/>
                <a:gd name="T23" fmla="*/ 253 h 311"/>
                <a:gd name="T24" fmla="*/ 1063 w 1121"/>
                <a:gd name="T25" fmla="*/ 276 h 311"/>
                <a:gd name="T26" fmla="*/ 1034 w 1121"/>
                <a:gd name="T27" fmla="*/ 295 h 311"/>
                <a:gd name="T28" fmla="*/ 1002 w 1121"/>
                <a:gd name="T29" fmla="*/ 307 h 311"/>
                <a:gd name="T30" fmla="*/ 966 w 1121"/>
                <a:gd name="T31" fmla="*/ 311 h 311"/>
                <a:gd name="T32" fmla="*/ 155 w 1121"/>
                <a:gd name="T33" fmla="*/ 311 h 311"/>
                <a:gd name="T34" fmla="*/ 119 w 1121"/>
                <a:gd name="T35" fmla="*/ 307 h 311"/>
                <a:gd name="T36" fmla="*/ 87 w 1121"/>
                <a:gd name="T37" fmla="*/ 295 h 311"/>
                <a:gd name="T38" fmla="*/ 58 w 1121"/>
                <a:gd name="T39" fmla="*/ 276 h 311"/>
                <a:gd name="T40" fmla="*/ 33 w 1121"/>
                <a:gd name="T41" fmla="*/ 253 h 311"/>
                <a:gd name="T42" fmla="*/ 16 w 1121"/>
                <a:gd name="T43" fmla="*/ 224 h 311"/>
                <a:gd name="T44" fmla="*/ 4 w 1121"/>
                <a:gd name="T45" fmla="*/ 192 h 311"/>
                <a:gd name="T46" fmla="*/ 0 w 1121"/>
                <a:gd name="T47" fmla="*/ 156 h 311"/>
                <a:gd name="T48" fmla="*/ 4 w 1121"/>
                <a:gd name="T49" fmla="*/ 119 h 311"/>
                <a:gd name="T50" fmla="*/ 16 w 1121"/>
                <a:gd name="T51" fmla="*/ 87 h 311"/>
                <a:gd name="T52" fmla="*/ 33 w 1121"/>
                <a:gd name="T53" fmla="*/ 58 h 311"/>
                <a:gd name="T54" fmla="*/ 58 w 1121"/>
                <a:gd name="T55" fmla="*/ 34 h 311"/>
                <a:gd name="T56" fmla="*/ 87 w 1121"/>
                <a:gd name="T57" fmla="*/ 16 h 311"/>
                <a:gd name="T58" fmla="*/ 119 w 1121"/>
                <a:gd name="T59" fmla="*/ 5 h 311"/>
                <a:gd name="T60" fmla="*/ 155 w 1121"/>
                <a:gd name="T6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1" h="311">
                  <a:moveTo>
                    <a:pt x="155" y="0"/>
                  </a:moveTo>
                  <a:lnTo>
                    <a:pt x="966" y="0"/>
                  </a:lnTo>
                  <a:lnTo>
                    <a:pt x="1002" y="5"/>
                  </a:lnTo>
                  <a:lnTo>
                    <a:pt x="1034" y="16"/>
                  </a:lnTo>
                  <a:lnTo>
                    <a:pt x="1063" y="34"/>
                  </a:lnTo>
                  <a:lnTo>
                    <a:pt x="1088" y="58"/>
                  </a:lnTo>
                  <a:lnTo>
                    <a:pt x="1105" y="87"/>
                  </a:lnTo>
                  <a:lnTo>
                    <a:pt x="1117" y="119"/>
                  </a:lnTo>
                  <a:lnTo>
                    <a:pt x="1121" y="156"/>
                  </a:lnTo>
                  <a:lnTo>
                    <a:pt x="1117" y="192"/>
                  </a:lnTo>
                  <a:lnTo>
                    <a:pt x="1105" y="224"/>
                  </a:lnTo>
                  <a:lnTo>
                    <a:pt x="1088" y="253"/>
                  </a:lnTo>
                  <a:lnTo>
                    <a:pt x="1063" y="276"/>
                  </a:lnTo>
                  <a:lnTo>
                    <a:pt x="1034" y="295"/>
                  </a:lnTo>
                  <a:lnTo>
                    <a:pt x="1002" y="307"/>
                  </a:lnTo>
                  <a:lnTo>
                    <a:pt x="966" y="311"/>
                  </a:lnTo>
                  <a:lnTo>
                    <a:pt x="155" y="311"/>
                  </a:lnTo>
                  <a:lnTo>
                    <a:pt x="119" y="307"/>
                  </a:lnTo>
                  <a:lnTo>
                    <a:pt x="87" y="295"/>
                  </a:lnTo>
                  <a:lnTo>
                    <a:pt x="58" y="276"/>
                  </a:lnTo>
                  <a:lnTo>
                    <a:pt x="33" y="253"/>
                  </a:lnTo>
                  <a:lnTo>
                    <a:pt x="16" y="224"/>
                  </a:lnTo>
                  <a:lnTo>
                    <a:pt x="4" y="192"/>
                  </a:lnTo>
                  <a:lnTo>
                    <a:pt x="0" y="156"/>
                  </a:lnTo>
                  <a:lnTo>
                    <a:pt x="4" y="119"/>
                  </a:lnTo>
                  <a:lnTo>
                    <a:pt x="16" y="87"/>
                  </a:lnTo>
                  <a:lnTo>
                    <a:pt x="33" y="58"/>
                  </a:lnTo>
                  <a:lnTo>
                    <a:pt x="58" y="34"/>
                  </a:lnTo>
                  <a:lnTo>
                    <a:pt x="87" y="16"/>
                  </a:lnTo>
                  <a:lnTo>
                    <a:pt x="119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83CFE2EB-EEA0-4A12-0F16-8E69ABC35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3039" y="5385175"/>
              <a:ext cx="62099" cy="27328"/>
            </a:xfrm>
            <a:custGeom>
              <a:avLst/>
              <a:gdLst>
                <a:gd name="T0" fmla="*/ 155 w 715"/>
                <a:gd name="T1" fmla="*/ 0 h 311"/>
                <a:gd name="T2" fmla="*/ 560 w 715"/>
                <a:gd name="T3" fmla="*/ 0 h 311"/>
                <a:gd name="T4" fmla="*/ 597 w 715"/>
                <a:gd name="T5" fmla="*/ 4 h 311"/>
                <a:gd name="T6" fmla="*/ 629 w 715"/>
                <a:gd name="T7" fmla="*/ 16 h 311"/>
                <a:gd name="T8" fmla="*/ 657 w 715"/>
                <a:gd name="T9" fmla="*/ 35 h 311"/>
                <a:gd name="T10" fmla="*/ 682 w 715"/>
                <a:gd name="T11" fmla="*/ 58 h 311"/>
                <a:gd name="T12" fmla="*/ 700 w 715"/>
                <a:gd name="T13" fmla="*/ 87 h 311"/>
                <a:gd name="T14" fmla="*/ 711 w 715"/>
                <a:gd name="T15" fmla="*/ 120 h 311"/>
                <a:gd name="T16" fmla="*/ 715 w 715"/>
                <a:gd name="T17" fmla="*/ 155 h 311"/>
                <a:gd name="T18" fmla="*/ 711 w 715"/>
                <a:gd name="T19" fmla="*/ 192 h 311"/>
                <a:gd name="T20" fmla="*/ 700 w 715"/>
                <a:gd name="T21" fmla="*/ 224 h 311"/>
                <a:gd name="T22" fmla="*/ 682 w 715"/>
                <a:gd name="T23" fmla="*/ 253 h 311"/>
                <a:gd name="T24" fmla="*/ 657 w 715"/>
                <a:gd name="T25" fmla="*/ 277 h 311"/>
                <a:gd name="T26" fmla="*/ 629 w 715"/>
                <a:gd name="T27" fmla="*/ 295 h 311"/>
                <a:gd name="T28" fmla="*/ 597 w 715"/>
                <a:gd name="T29" fmla="*/ 306 h 311"/>
                <a:gd name="T30" fmla="*/ 560 w 715"/>
                <a:gd name="T31" fmla="*/ 311 h 311"/>
                <a:gd name="T32" fmla="*/ 155 w 715"/>
                <a:gd name="T33" fmla="*/ 311 h 311"/>
                <a:gd name="T34" fmla="*/ 119 w 715"/>
                <a:gd name="T35" fmla="*/ 306 h 311"/>
                <a:gd name="T36" fmla="*/ 87 w 715"/>
                <a:gd name="T37" fmla="*/ 295 h 311"/>
                <a:gd name="T38" fmla="*/ 58 w 715"/>
                <a:gd name="T39" fmla="*/ 277 h 311"/>
                <a:gd name="T40" fmla="*/ 33 w 715"/>
                <a:gd name="T41" fmla="*/ 253 h 311"/>
                <a:gd name="T42" fmla="*/ 16 w 715"/>
                <a:gd name="T43" fmla="*/ 224 h 311"/>
                <a:gd name="T44" fmla="*/ 4 w 715"/>
                <a:gd name="T45" fmla="*/ 192 h 311"/>
                <a:gd name="T46" fmla="*/ 0 w 715"/>
                <a:gd name="T47" fmla="*/ 155 h 311"/>
                <a:gd name="T48" fmla="*/ 4 w 715"/>
                <a:gd name="T49" fmla="*/ 120 h 311"/>
                <a:gd name="T50" fmla="*/ 16 w 715"/>
                <a:gd name="T51" fmla="*/ 87 h 311"/>
                <a:gd name="T52" fmla="*/ 33 w 715"/>
                <a:gd name="T53" fmla="*/ 58 h 311"/>
                <a:gd name="T54" fmla="*/ 58 w 715"/>
                <a:gd name="T55" fmla="*/ 35 h 311"/>
                <a:gd name="T56" fmla="*/ 87 w 715"/>
                <a:gd name="T57" fmla="*/ 16 h 311"/>
                <a:gd name="T58" fmla="*/ 119 w 715"/>
                <a:gd name="T59" fmla="*/ 4 h 311"/>
                <a:gd name="T60" fmla="*/ 155 w 715"/>
                <a:gd name="T6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5" h="311">
                  <a:moveTo>
                    <a:pt x="155" y="0"/>
                  </a:moveTo>
                  <a:lnTo>
                    <a:pt x="560" y="0"/>
                  </a:lnTo>
                  <a:lnTo>
                    <a:pt x="597" y="4"/>
                  </a:lnTo>
                  <a:lnTo>
                    <a:pt x="629" y="16"/>
                  </a:lnTo>
                  <a:lnTo>
                    <a:pt x="657" y="35"/>
                  </a:lnTo>
                  <a:lnTo>
                    <a:pt x="682" y="58"/>
                  </a:lnTo>
                  <a:lnTo>
                    <a:pt x="700" y="87"/>
                  </a:lnTo>
                  <a:lnTo>
                    <a:pt x="711" y="120"/>
                  </a:lnTo>
                  <a:lnTo>
                    <a:pt x="715" y="155"/>
                  </a:lnTo>
                  <a:lnTo>
                    <a:pt x="711" y="192"/>
                  </a:lnTo>
                  <a:lnTo>
                    <a:pt x="700" y="224"/>
                  </a:lnTo>
                  <a:lnTo>
                    <a:pt x="682" y="253"/>
                  </a:lnTo>
                  <a:lnTo>
                    <a:pt x="657" y="277"/>
                  </a:lnTo>
                  <a:lnTo>
                    <a:pt x="629" y="295"/>
                  </a:lnTo>
                  <a:lnTo>
                    <a:pt x="597" y="306"/>
                  </a:lnTo>
                  <a:lnTo>
                    <a:pt x="560" y="311"/>
                  </a:lnTo>
                  <a:lnTo>
                    <a:pt x="155" y="311"/>
                  </a:lnTo>
                  <a:lnTo>
                    <a:pt x="119" y="306"/>
                  </a:lnTo>
                  <a:lnTo>
                    <a:pt x="87" y="295"/>
                  </a:lnTo>
                  <a:lnTo>
                    <a:pt x="58" y="277"/>
                  </a:lnTo>
                  <a:lnTo>
                    <a:pt x="33" y="253"/>
                  </a:lnTo>
                  <a:lnTo>
                    <a:pt x="16" y="224"/>
                  </a:lnTo>
                  <a:lnTo>
                    <a:pt x="4" y="192"/>
                  </a:lnTo>
                  <a:lnTo>
                    <a:pt x="0" y="155"/>
                  </a:lnTo>
                  <a:lnTo>
                    <a:pt x="4" y="120"/>
                  </a:lnTo>
                  <a:lnTo>
                    <a:pt x="16" y="87"/>
                  </a:lnTo>
                  <a:lnTo>
                    <a:pt x="33" y="58"/>
                  </a:lnTo>
                  <a:lnTo>
                    <a:pt x="58" y="35"/>
                  </a:lnTo>
                  <a:lnTo>
                    <a:pt x="87" y="16"/>
                  </a:lnTo>
                  <a:lnTo>
                    <a:pt x="119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6899A555-AE5B-AC1E-A1E0-230FB84F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0194" y="5184599"/>
              <a:ext cx="73200" cy="27152"/>
            </a:xfrm>
            <a:custGeom>
              <a:avLst/>
              <a:gdLst>
                <a:gd name="T0" fmla="*/ 155 w 844"/>
                <a:gd name="T1" fmla="*/ 0 h 311"/>
                <a:gd name="T2" fmla="*/ 689 w 844"/>
                <a:gd name="T3" fmla="*/ 0 h 311"/>
                <a:gd name="T4" fmla="*/ 726 w 844"/>
                <a:gd name="T5" fmla="*/ 5 h 311"/>
                <a:gd name="T6" fmla="*/ 757 w 844"/>
                <a:gd name="T7" fmla="*/ 16 h 311"/>
                <a:gd name="T8" fmla="*/ 786 w 844"/>
                <a:gd name="T9" fmla="*/ 34 h 311"/>
                <a:gd name="T10" fmla="*/ 811 w 844"/>
                <a:gd name="T11" fmla="*/ 58 h 311"/>
                <a:gd name="T12" fmla="*/ 828 w 844"/>
                <a:gd name="T13" fmla="*/ 87 h 311"/>
                <a:gd name="T14" fmla="*/ 840 w 844"/>
                <a:gd name="T15" fmla="*/ 119 h 311"/>
                <a:gd name="T16" fmla="*/ 844 w 844"/>
                <a:gd name="T17" fmla="*/ 156 h 311"/>
                <a:gd name="T18" fmla="*/ 840 w 844"/>
                <a:gd name="T19" fmla="*/ 191 h 311"/>
                <a:gd name="T20" fmla="*/ 828 w 844"/>
                <a:gd name="T21" fmla="*/ 224 h 311"/>
                <a:gd name="T22" fmla="*/ 811 w 844"/>
                <a:gd name="T23" fmla="*/ 253 h 311"/>
                <a:gd name="T24" fmla="*/ 786 w 844"/>
                <a:gd name="T25" fmla="*/ 276 h 311"/>
                <a:gd name="T26" fmla="*/ 757 w 844"/>
                <a:gd name="T27" fmla="*/ 295 h 311"/>
                <a:gd name="T28" fmla="*/ 726 w 844"/>
                <a:gd name="T29" fmla="*/ 307 h 311"/>
                <a:gd name="T30" fmla="*/ 689 w 844"/>
                <a:gd name="T31" fmla="*/ 311 h 311"/>
                <a:gd name="T32" fmla="*/ 155 w 844"/>
                <a:gd name="T33" fmla="*/ 311 h 311"/>
                <a:gd name="T34" fmla="*/ 119 w 844"/>
                <a:gd name="T35" fmla="*/ 307 h 311"/>
                <a:gd name="T36" fmla="*/ 87 w 844"/>
                <a:gd name="T37" fmla="*/ 295 h 311"/>
                <a:gd name="T38" fmla="*/ 58 w 844"/>
                <a:gd name="T39" fmla="*/ 276 h 311"/>
                <a:gd name="T40" fmla="*/ 33 w 844"/>
                <a:gd name="T41" fmla="*/ 253 h 311"/>
                <a:gd name="T42" fmla="*/ 16 w 844"/>
                <a:gd name="T43" fmla="*/ 224 h 311"/>
                <a:gd name="T44" fmla="*/ 4 w 844"/>
                <a:gd name="T45" fmla="*/ 191 h 311"/>
                <a:gd name="T46" fmla="*/ 0 w 844"/>
                <a:gd name="T47" fmla="*/ 156 h 311"/>
                <a:gd name="T48" fmla="*/ 4 w 844"/>
                <a:gd name="T49" fmla="*/ 119 h 311"/>
                <a:gd name="T50" fmla="*/ 16 w 844"/>
                <a:gd name="T51" fmla="*/ 87 h 311"/>
                <a:gd name="T52" fmla="*/ 33 w 844"/>
                <a:gd name="T53" fmla="*/ 58 h 311"/>
                <a:gd name="T54" fmla="*/ 58 w 844"/>
                <a:gd name="T55" fmla="*/ 34 h 311"/>
                <a:gd name="T56" fmla="*/ 87 w 844"/>
                <a:gd name="T57" fmla="*/ 16 h 311"/>
                <a:gd name="T58" fmla="*/ 119 w 844"/>
                <a:gd name="T59" fmla="*/ 5 h 311"/>
                <a:gd name="T60" fmla="*/ 155 w 844"/>
                <a:gd name="T6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4" h="311">
                  <a:moveTo>
                    <a:pt x="155" y="0"/>
                  </a:moveTo>
                  <a:lnTo>
                    <a:pt x="689" y="0"/>
                  </a:lnTo>
                  <a:lnTo>
                    <a:pt x="726" y="5"/>
                  </a:lnTo>
                  <a:lnTo>
                    <a:pt x="757" y="16"/>
                  </a:lnTo>
                  <a:lnTo>
                    <a:pt x="786" y="34"/>
                  </a:lnTo>
                  <a:lnTo>
                    <a:pt x="811" y="58"/>
                  </a:lnTo>
                  <a:lnTo>
                    <a:pt x="828" y="87"/>
                  </a:lnTo>
                  <a:lnTo>
                    <a:pt x="840" y="119"/>
                  </a:lnTo>
                  <a:lnTo>
                    <a:pt x="844" y="156"/>
                  </a:lnTo>
                  <a:lnTo>
                    <a:pt x="840" y="191"/>
                  </a:lnTo>
                  <a:lnTo>
                    <a:pt x="828" y="224"/>
                  </a:lnTo>
                  <a:lnTo>
                    <a:pt x="811" y="253"/>
                  </a:lnTo>
                  <a:lnTo>
                    <a:pt x="786" y="276"/>
                  </a:lnTo>
                  <a:lnTo>
                    <a:pt x="757" y="295"/>
                  </a:lnTo>
                  <a:lnTo>
                    <a:pt x="726" y="307"/>
                  </a:lnTo>
                  <a:lnTo>
                    <a:pt x="689" y="311"/>
                  </a:lnTo>
                  <a:lnTo>
                    <a:pt x="155" y="311"/>
                  </a:lnTo>
                  <a:lnTo>
                    <a:pt x="119" y="307"/>
                  </a:lnTo>
                  <a:lnTo>
                    <a:pt x="87" y="295"/>
                  </a:lnTo>
                  <a:lnTo>
                    <a:pt x="58" y="276"/>
                  </a:lnTo>
                  <a:lnTo>
                    <a:pt x="33" y="253"/>
                  </a:lnTo>
                  <a:lnTo>
                    <a:pt x="16" y="224"/>
                  </a:lnTo>
                  <a:lnTo>
                    <a:pt x="4" y="191"/>
                  </a:lnTo>
                  <a:lnTo>
                    <a:pt x="0" y="156"/>
                  </a:lnTo>
                  <a:lnTo>
                    <a:pt x="4" y="119"/>
                  </a:lnTo>
                  <a:lnTo>
                    <a:pt x="16" y="87"/>
                  </a:lnTo>
                  <a:lnTo>
                    <a:pt x="33" y="58"/>
                  </a:lnTo>
                  <a:lnTo>
                    <a:pt x="58" y="34"/>
                  </a:lnTo>
                  <a:lnTo>
                    <a:pt x="87" y="16"/>
                  </a:lnTo>
                  <a:lnTo>
                    <a:pt x="119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53B56FD2-440C-5C5A-BD41-550B56265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5304" y="5184599"/>
              <a:ext cx="73374" cy="27152"/>
            </a:xfrm>
            <a:custGeom>
              <a:avLst/>
              <a:gdLst>
                <a:gd name="T0" fmla="*/ 155 w 846"/>
                <a:gd name="T1" fmla="*/ 0 h 311"/>
                <a:gd name="T2" fmla="*/ 691 w 846"/>
                <a:gd name="T3" fmla="*/ 0 h 311"/>
                <a:gd name="T4" fmla="*/ 725 w 846"/>
                <a:gd name="T5" fmla="*/ 5 h 311"/>
                <a:gd name="T6" fmla="*/ 759 w 846"/>
                <a:gd name="T7" fmla="*/ 16 h 311"/>
                <a:gd name="T8" fmla="*/ 788 w 846"/>
                <a:gd name="T9" fmla="*/ 34 h 311"/>
                <a:gd name="T10" fmla="*/ 811 w 846"/>
                <a:gd name="T11" fmla="*/ 58 h 311"/>
                <a:gd name="T12" fmla="*/ 830 w 846"/>
                <a:gd name="T13" fmla="*/ 87 h 311"/>
                <a:gd name="T14" fmla="*/ 841 w 846"/>
                <a:gd name="T15" fmla="*/ 119 h 311"/>
                <a:gd name="T16" fmla="*/ 846 w 846"/>
                <a:gd name="T17" fmla="*/ 156 h 311"/>
                <a:gd name="T18" fmla="*/ 841 w 846"/>
                <a:gd name="T19" fmla="*/ 191 h 311"/>
                <a:gd name="T20" fmla="*/ 830 w 846"/>
                <a:gd name="T21" fmla="*/ 224 h 311"/>
                <a:gd name="T22" fmla="*/ 811 w 846"/>
                <a:gd name="T23" fmla="*/ 253 h 311"/>
                <a:gd name="T24" fmla="*/ 788 w 846"/>
                <a:gd name="T25" fmla="*/ 276 h 311"/>
                <a:gd name="T26" fmla="*/ 759 w 846"/>
                <a:gd name="T27" fmla="*/ 295 h 311"/>
                <a:gd name="T28" fmla="*/ 725 w 846"/>
                <a:gd name="T29" fmla="*/ 307 h 311"/>
                <a:gd name="T30" fmla="*/ 691 w 846"/>
                <a:gd name="T31" fmla="*/ 311 h 311"/>
                <a:gd name="T32" fmla="*/ 155 w 846"/>
                <a:gd name="T33" fmla="*/ 311 h 311"/>
                <a:gd name="T34" fmla="*/ 120 w 846"/>
                <a:gd name="T35" fmla="*/ 307 h 311"/>
                <a:gd name="T36" fmla="*/ 86 w 846"/>
                <a:gd name="T37" fmla="*/ 295 h 311"/>
                <a:gd name="T38" fmla="*/ 59 w 846"/>
                <a:gd name="T39" fmla="*/ 276 h 311"/>
                <a:gd name="T40" fmla="*/ 34 w 846"/>
                <a:gd name="T41" fmla="*/ 253 h 311"/>
                <a:gd name="T42" fmla="*/ 15 w 846"/>
                <a:gd name="T43" fmla="*/ 224 h 311"/>
                <a:gd name="T44" fmla="*/ 4 w 846"/>
                <a:gd name="T45" fmla="*/ 191 h 311"/>
                <a:gd name="T46" fmla="*/ 0 w 846"/>
                <a:gd name="T47" fmla="*/ 156 h 311"/>
                <a:gd name="T48" fmla="*/ 4 w 846"/>
                <a:gd name="T49" fmla="*/ 119 h 311"/>
                <a:gd name="T50" fmla="*/ 15 w 846"/>
                <a:gd name="T51" fmla="*/ 87 h 311"/>
                <a:gd name="T52" fmla="*/ 34 w 846"/>
                <a:gd name="T53" fmla="*/ 58 h 311"/>
                <a:gd name="T54" fmla="*/ 59 w 846"/>
                <a:gd name="T55" fmla="*/ 34 h 311"/>
                <a:gd name="T56" fmla="*/ 86 w 846"/>
                <a:gd name="T57" fmla="*/ 16 h 311"/>
                <a:gd name="T58" fmla="*/ 120 w 846"/>
                <a:gd name="T59" fmla="*/ 5 h 311"/>
                <a:gd name="T60" fmla="*/ 155 w 846"/>
                <a:gd name="T6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6" h="311">
                  <a:moveTo>
                    <a:pt x="155" y="0"/>
                  </a:moveTo>
                  <a:lnTo>
                    <a:pt x="691" y="0"/>
                  </a:lnTo>
                  <a:lnTo>
                    <a:pt x="725" y="5"/>
                  </a:lnTo>
                  <a:lnTo>
                    <a:pt x="759" y="16"/>
                  </a:lnTo>
                  <a:lnTo>
                    <a:pt x="788" y="34"/>
                  </a:lnTo>
                  <a:lnTo>
                    <a:pt x="811" y="58"/>
                  </a:lnTo>
                  <a:lnTo>
                    <a:pt x="830" y="87"/>
                  </a:lnTo>
                  <a:lnTo>
                    <a:pt x="841" y="119"/>
                  </a:lnTo>
                  <a:lnTo>
                    <a:pt x="846" y="156"/>
                  </a:lnTo>
                  <a:lnTo>
                    <a:pt x="841" y="191"/>
                  </a:lnTo>
                  <a:lnTo>
                    <a:pt x="830" y="224"/>
                  </a:lnTo>
                  <a:lnTo>
                    <a:pt x="811" y="253"/>
                  </a:lnTo>
                  <a:lnTo>
                    <a:pt x="788" y="276"/>
                  </a:lnTo>
                  <a:lnTo>
                    <a:pt x="759" y="295"/>
                  </a:lnTo>
                  <a:lnTo>
                    <a:pt x="725" y="307"/>
                  </a:lnTo>
                  <a:lnTo>
                    <a:pt x="691" y="311"/>
                  </a:lnTo>
                  <a:lnTo>
                    <a:pt x="155" y="311"/>
                  </a:lnTo>
                  <a:lnTo>
                    <a:pt x="120" y="307"/>
                  </a:lnTo>
                  <a:lnTo>
                    <a:pt x="86" y="295"/>
                  </a:lnTo>
                  <a:lnTo>
                    <a:pt x="59" y="276"/>
                  </a:lnTo>
                  <a:lnTo>
                    <a:pt x="34" y="253"/>
                  </a:lnTo>
                  <a:lnTo>
                    <a:pt x="15" y="224"/>
                  </a:lnTo>
                  <a:lnTo>
                    <a:pt x="4" y="191"/>
                  </a:lnTo>
                  <a:lnTo>
                    <a:pt x="0" y="156"/>
                  </a:lnTo>
                  <a:lnTo>
                    <a:pt x="4" y="119"/>
                  </a:lnTo>
                  <a:lnTo>
                    <a:pt x="15" y="87"/>
                  </a:lnTo>
                  <a:lnTo>
                    <a:pt x="34" y="58"/>
                  </a:lnTo>
                  <a:lnTo>
                    <a:pt x="59" y="34"/>
                  </a:lnTo>
                  <a:lnTo>
                    <a:pt x="86" y="16"/>
                  </a:lnTo>
                  <a:lnTo>
                    <a:pt x="120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7" name="Freeform 43">
              <a:extLst>
                <a:ext uri="{FF2B5EF4-FFF2-40B4-BE49-F238E27FC236}">
                  <a16:creationId xmlns:a16="http://schemas.microsoft.com/office/drawing/2014/main" id="{C111DF1B-F96E-DE3B-86DD-693845D2C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0906" y="4996459"/>
              <a:ext cx="26886" cy="74275"/>
            </a:xfrm>
            <a:custGeom>
              <a:avLst/>
              <a:gdLst>
                <a:gd name="T0" fmla="*/ 155 w 311"/>
                <a:gd name="T1" fmla="*/ 0 h 847"/>
                <a:gd name="T2" fmla="*/ 192 w 311"/>
                <a:gd name="T3" fmla="*/ 4 h 847"/>
                <a:gd name="T4" fmla="*/ 224 w 311"/>
                <a:gd name="T5" fmla="*/ 16 h 847"/>
                <a:gd name="T6" fmla="*/ 253 w 311"/>
                <a:gd name="T7" fmla="*/ 35 h 847"/>
                <a:gd name="T8" fmla="*/ 277 w 311"/>
                <a:gd name="T9" fmla="*/ 58 h 847"/>
                <a:gd name="T10" fmla="*/ 295 w 311"/>
                <a:gd name="T11" fmla="*/ 87 h 847"/>
                <a:gd name="T12" fmla="*/ 308 w 311"/>
                <a:gd name="T13" fmla="*/ 121 h 847"/>
                <a:gd name="T14" fmla="*/ 311 w 311"/>
                <a:gd name="T15" fmla="*/ 155 h 847"/>
                <a:gd name="T16" fmla="*/ 311 w 311"/>
                <a:gd name="T17" fmla="*/ 692 h 847"/>
                <a:gd name="T18" fmla="*/ 308 w 311"/>
                <a:gd name="T19" fmla="*/ 728 h 847"/>
                <a:gd name="T20" fmla="*/ 295 w 311"/>
                <a:gd name="T21" fmla="*/ 760 h 847"/>
                <a:gd name="T22" fmla="*/ 277 w 311"/>
                <a:gd name="T23" fmla="*/ 789 h 847"/>
                <a:gd name="T24" fmla="*/ 253 w 311"/>
                <a:gd name="T25" fmla="*/ 814 h 847"/>
                <a:gd name="T26" fmla="*/ 224 w 311"/>
                <a:gd name="T27" fmla="*/ 833 h 847"/>
                <a:gd name="T28" fmla="*/ 192 w 311"/>
                <a:gd name="T29" fmla="*/ 844 h 847"/>
                <a:gd name="T30" fmla="*/ 155 w 311"/>
                <a:gd name="T31" fmla="*/ 847 h 847"/>
                <a:gd name="T32" fmla="*/ 121 w 311"/>
                <a:gd name="T33" fmla="*/ 844 h 847"/>
                <a:gd name="T34" fmla="*/ 87 w 311"/>
                <a:gd name="T35" fmla="*/ 833 h 847"/>
                <a:gd name="T36" fmla="*/ 58 w 311"/>
                <a:gd name="T37" fmla="*/ 814 h 847"/>
                <a:gd name="T38" fmla="*/ 35 w 311"/>
                <a:gd name="T39" fmla="*/ 789 h 847"/>
                <a:gd name="T40" fmla="*/ 16 w 311"/>
                <a:gd name="T41" fmla="*/ 760 h 847"/>
                <a:gd name="T42" fmla="*/ 5 w 311"/>
                <a:gd name="T43" fmla="*/ 728 h 847"/>
                <a:gd name="T44" fmla="*/ 0 w 311"/>
                <a:gd name="T45" fmla="*/ 692 h 847"/>
                <a:gd name="T46" fmla="*/ 0 w 311"/>
                <a:gd name="T47" fmla="*/ 155 h 847"/>
                <a:gd name="T48" fmla="*/ 5 w 311"/>
                <a:gd name="T49" fmla="*/ 121 h 847"/>
                <a:gd name="T50" fmla="*/ 16 w 311"/>
                <a:gd name="T51" fmla="*/ 87 h 847"/>
                <a:gd name="T52" fmla="*/ 35 w 311"/>
                <a:gd name="T53" fmla="*/ 58 h 847"/>
                <a:gd name="T54" fmla="*/ 58 w 311"/>
                <a:gd name="T55" fmla="*/ 35 h 847"/>
                <a:gd name="T56" fmla="*/ 87 w 311"/>
                <a:gd name="T57" fmla="*/ 16 h 847"/>
                <a:gd name="T58" fmla="*/ 121 w 311"/>
                <a:gd name="T59" fmla="*/ 4 h 847"/>
                <a:gd name="T60" fmla="*/ 155 w 311"/>
                <a:gd name="T61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1" h="847">
                  <a:moveTo>
                    <a:pt x="155" y="0"/>
                  </a:moveTo>
                  <a:lnTo>
                    <a:pt x="192" y="4"/>
                  </a:lnTo>
                  <a:lnTo>
                    <a:pt x="224" y="16"/>
                  </a:lnTo>
                  <a:lnTo>
                    <a:pt x="253" y="35"/>
                  </a:lnTo>
                  <a:lnTo>
                    <a:pt x="277" y="58"/>
                  </a:lnTo>
                  <a:lnTo>
                    <a:pt x="295" y="87"/>
                  </a:lnTo>
                  <a:lnTo>
                    <a:pt x="308" y="121"/>
                  </a:lnTo>
                  <a:lnTo>
                    <a:pt x="311" y="155"/>
                  </a:lnTo>
                  <a:lnTo>
                    <a:pt x="311" y="692"/>
                  </a:lnTo>
                  <a:lnTo>
                    <a:pt x="308" y="728"/>
                  </a:lnTo>
                  <a:lnTo>
                    <a:pt x="295" y="760"/>
                  </a:lnTo>
                  <a:lnTo>
                    <a:pt x="277" y="789"/>
                  </a:lnTo>
                  <a:lnTo>
                    <a:pt x="253" y="814"/>
                  </a:lnTo>
                  <a:lnTo>
                    <a:pt x="224" y="833"/>
                  </a:lnTo>
                  <a:lnTo>
                    <a:pt x="192" y="844"/>
                  </a:lnTo>
                  <a:lnTo>
                    <a:pt x="155" y="847"/>
                  </a:lnTo>
                  <a:lnTo>
                    <a:pt x="121" y="844"/>
                  </a:lnTo>
                  <a:lnTo>
                    <a:pt x="87" y="833"/>
                  </a:lnTo>
                  <a:lnTo>
                    <a:pt x="58" y="814"/>
                  </a:lnTo>
                  <a:lnTo>
                    <a:pt x="35" y="789"/>
                  </a:lnTo>
                  <a:lnTo>
                    <a:pt x="16" y="760"/>
                  </a:lnTo>
                  <a:lnTo>
                    <a:pt x="5" y="728"/>
                  </a:lnTo>
                  <a:lnTo>
                    <a:pt x="0" y="692"/>
                  </a:lnTo>
                  <a:lnTo>
                    <a:pt x="0" y="155"/>
                  </a:lnTo>
                  <a:lnTo>
                    <a:pt x="5" y="121"/>
                  </a:lnTo>
                  <a:lnTo>
                    <a:pt x="16" y="87"/>
                  </a:lnTo>
                  <a:lnTo>
                    <a:pt x="35" y="58"/>
                  </a:lnTo>
                  <a:lnTo>
                    <a:pt x="58" y="35"/>
                  </a:lnTo>
                  <a:lnTo>
                    <a:pt x="87" y="16"/>
                  </a:lnTo>
                  <a:lnTo>
                    <a:pt x="121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8" name="Freeform 44">
              <a:extLst>
                <a:ext uri="{FF2B5EF4-FFF2-40B4-BE49-F238E27FC236}">
                  <a16:creationId xmlns:a16="http://schemas.microsoft.com/office/drawing/2014/main" id="{B717CFF8-3905-B84A-D175-29904B59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9258" y="5284274"/>
              <a:ext cx="59844" cy="60436"/>
            </a:xfrm>
            <a:custGeom>
              <a:avLst/>
              <a:gdLst>
                <a:gd name="T0" fmla="*/ 155 w 690"/>
                <a:gd name="T1" fmla="*/ 0 h 690"/>
                <a:gd name="T2" fmla="*/ 185 w 690"/>
                <a:gd name="T3" fmla="*/ 3 h 690"/>
                <a:gd name="T4" fmla="*/ 214 w 690"/>
                <a:gd name="T5" fmla="*/ 12 h 690"/>
                <a:gd name="T6" fmla="*/ 240 w 690"/>
                <a:gd name="T7" fmla="*/ 26 h 690"/>
                <a:gd name="T8" fmla="*/ 265 w 690"/>
                <a:gd name="T9" fmla="*/ 45 h 690"/>
                <a:gd name="T10" fmla="*/ 643 w 690"/>
                <a:gd name="T11" fmla="*/ 426 h 690"/>
                <a:gd name="T12" fmla="*/ 663 w 690"/>
                <a:gd name="T13" fmla="*/ 449 h 690"/>
                <a:gd name="T14" fmla="*/ 678 w 690"/>
                <a:gd name="T15" fmla="*/ 477 h 690"/>
                <a:gd name="T16" fmla="*/ 687 w 690"/>
                <a:gd name="T17" fmla="*/ 506 h 690"/>
                <a:gd name="T18" fmla="*/ 690 w 690"/>
                <a:gd name="T19" fmla="*/ 535 h 690"/>
                <a:gd name="T20" fmla="*/ 687 w 690"/>
                <a:gd name="T21" fmla="*/ 565 h 690"/>
                <a:gd name="T22" fmla="*/ 678 w 690"/>
                <a:gd name="T23" fmla="*/ 594 h 690"/>
                <a:gd name="T24" fmla="*/ 663 w 690"/>
                <a:gd name="T25" fmla="*/ 621 h 690"/>
                <a:gd name="T26" fmla="*/ 643 w 690"/>
                <a:gd name="T27" fmla="*/ 645 h 690"/>
                <a:gd name="T28" fmla="*/ 619 w 690"/>
                <a:gd name="T29" fmla="*/ 666 h 690"/>
                <a:gd name="T30" fmla="*/ 592 w 690"/>
                <a:gd name="T31" fmla="*/ 679 h 690"/>
                <a:gd name="T32" fmla="*/ 563 w 690"/>
                <a:gd name="T33" fmla="*/ 687 h 690"/>
                <a:gd name="T34" fmla="*/ 534 w 690"/>
                <a:gd name="T35" fmla="*/ 690 h 690"/>
                <a:gd name="T36" fmla="*/ 504 w 690"/>
                <a:gd name="T37" fmla="*/ 687 h 690"/>
                <a:gd name="T38" fmla="*/ 475 w 690"/>
                <a:gd name="T39" fmla="*/ 679 h 690"/>
                <a:gd name="T40" fmla="*/ 449 w 690"/>
                <a:gd name="T41" fmla="*/ 666 h 690"/>
                <a:gd name="T42" fmla="*/ 424 w 690"/>
                <a:gd name="T43" fmla="*/ 645 h 690"/>
                <a:gd name="T44" fmla="*/ 46 w 690"/>
                <a:gd name="T45" fmla="*/ 266 h 690"/>
                <a:gd name="T46" fmla="*/ 26 w 690"/>
                <a:gd name="T47" fmla="*/ 241 h 690"/>
                <a:gd name="T48" fmla="*/ 11 w 690"/>
                <a:gd name="T49" fmla="*/ 214 h 690"/>
                <a:gd name="T50" fmla="*/ 3 w 690"/>
                <a:gd name="T51" fmla="*/ 185 h 690"/>
                <a:gd name="T52" fmla="*/ 0 w 690"/>
                <a:gd name="T53" fmla="*/ 156 h 690"/>
                <a:gd name="T54" fmla="*/ 3 w 690"/>
                <a:gd name="T55" fmla="*/ 126 h 690"/>
                <a:gd name="T56" fmla="*/ 11 w 690"/>
                <a:gd name="T57" fmla="*/ 97 h 690"/>
                <a:gd name="T58" fmla="*/ 26 w 690"/>
                <a:gd name="T59" fmla="*/ 70 h 690"/>
                <a:gd name="T60" fmla="*/ 46 w 690"/>
                <a:gd name="T61" fmla="*/ 45 h 690"/>
                <a:gd name="T62" fmla="*/ 71 w 690"/>
                <a:gd name="T63" fmla="*/ 26 h 690"/>
                <a:gd name="T64" fmla="*/ 97 w 690"/>
                <a:gd name="T65" fmla="*/ 12 h 690"/>
                <a:gd name="T66" fmla="*/ 126 w 690"/>
                <a:gd name="T67" fmla="*/ 3 h 690"/>
                <a:gd name="T68" fmla="*/ 155 w 690"/>
                <a:gd name="T6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0" h="690">
                  <a:moveTo>
                    <a:pt x="155" y="0"/>
                  </a:moveTo>
                  <a:lnTo>
                    <a:pt x="185" y="3"/>
                  </a:lnTo>
                  <a:lnTo>
                    <a:pt x="214" y="12"/>
                  </a:lnTo>
                  <a:lnTo>
                    <a:pt x="240" y="26"/>
                  </a:lnTo>
                  <a:lnTo>
                    <a:pt x="265" y="45"/>
                  </a:lnTo>
                  <a:lnTo>
                    <a:pt x="643" y="426"/>
                  </a:lnTo>
                  <a:lnTo>
                    <a:pt x="663" y="449"/>
                  </a:lnTo>
                  <a:lnTo>
                    <a:pt x="678" y="477"/>
                  </a:lnTo>
                  <a:lnTo>
                    <a:pt x="687" y="506"/>
                  </a:lnTo>
                  <a:lnTo>
                    <a:pt x="690" y="535"/>
                  </a:lnTo>
                  <a:lnTo>
                    <a:pt x="687" y="565"/>
                  </a:lnTo>
                  <a:lnTo>
                    <a:pt x="678" y="594"/>
                  </a:lnTo>
                  <a:lnTo>
                    <a:pt x="663" y="621"/>
                  </a:lnTo>
                  <a:lnTo>
                    <a:pt x="643" y="645"/>
                  </a:lnTo>
                  <a:lnTo>
                    <a:pt x="619" y="666"/>
                  </a:lnTo>
                  <a:lnTo>
                    <a:pt x="592" y="679"/>
                  </a:lnTo>
                  <a:lnTo>
                    <a:pt x="563" y="687"/>
                  </a:lnTo>
                  <a:lnTo>
                    <a:pt x="534" y="690"/>
                  </a:lnTo>
                  <a:lnTo>
                    <a:pt x="504" y="687"/>
                  </a:lnTo>
                  <a:lnTo>
                    <a:pt x="475" y="679"/>
                  </a:lnTo>
                  <a:lnTo>
                    <a:pt x="449" y="666"/>
                  </a:lnTo>
                  <a:lnTo>
                    <a:pt x="424" y="645"/>
                  </a:lnTo>
                  <a:lnTo>
                    <a:pt x="46" y="266"/>
                  </a:lnTo>
                  <a:lnTo>
                    <a:pt x="26" y="241"/>
                  </a:lnTo>
                  <a:lnTo>
                    <a:pt x="11" y="214"/>
                  </a:lnTo>
                  <a:lnTo>
                    <a:pt x="3" y="185"/>
                  </a:lnTo>
                  <a:lnTo>
                    <a:pt x="0" y="156"/>
                  </a:lnTo>
                  <a:lnTo>
                    <a:pt x="3" y="126"/>
                  </a:lnTo>
                  <a:lnTo>
                    <a:pt x="11" y="97"/>
                  </a:lnTo>
                  <a:lnTo>
                    <a:pt x="26" y="70"/>
                  </a:lnTo>
                  <a:lnTo>
                    <a:pt x="46" y="45"/>
                  </a:lnTo>
                  <a:lnTo>
                    <a:pt x="71" y="26"/>
                  </a:lnTo>
                  <a:lnTo>
                    <a:pt x="97" y="12"/>
                  </a:lnTo>
                  <a:lnTo>
                    <a:pt x="126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19" name="Freeform 45">
              <a:extLst>
                <a:ext uri="{FF2B5EF4-FFF2-40B4-BE49-F238E27FC236}">
                  <a16:creationId xmlns:a16="http://schemas.microsoft.com/office/drawing/2014/main" id="{737FBC8F-8D31-68B4-48B6-89D876840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9770" y="5051640"/>
              <a:ext cx="59670" cy="60436"/>
            </a:xfrm>
            <a:custGeom>
              <a:avLst/>
              <a:gdLst>
                <a:gd name="T0" fmla="*/ 155 w 688"/>
                <a:gd name="T1" fmla="*/ 0 h 690"/>
                <a:gd name="T2" fmla="*/ 185 w 688"/>
                <a:gd name="T3" fmla="*/ 3 h 690"/>
                <a:gd name="T4" fmla="*/ 213 w 688"/>
                <a:gd name="T5" fmla="*/ 10 h 690"/>
                <a:gd name="T6" fmla="*/ 240 w 688"/>
                <a:gd name="T7" fmla="*/ 25 h 690"/>
                <a:gd name="T8" fmla="*/ 265 w 688"/>
                <a:gd name="T9" fmla="*/ 45 h 690"/>
                <a:gd name="T10" fmla="*/ 643 w 688"/>
                <a:gd name="T11" fmla="*/ 424 h 690"/>
                <a:gd name="T12" fmla="*/ 662 w 688"/>
                <a:gd name="T13" fmla="*/ 449 h 690"/>
                <a:gd name="T14" fmla="*/ 676 w 688"/>
                <a:gd name="T15" fmla="*/ 475 h 690"/>
                <a:gd name="T16" fmla="*/ 685 w 688"/>
                <a:gd name="T17" fmla="*/ 504 h 690"/>
                <a:gd name="T18" fmla="*/ 688 w 688"/>
                <a:gd name="T19" fmla="*/ 535 h 690"/>
                <a:gd name="T20" fmla="*/ 685 w 688"/>
                <a:gd name="T21" fmla="*/ 564 h 690"/>
                <a:gd name="T22" fmla="*/ 676 w 688"/>
                <a:gd name="T23" fmla="*/ 593 h 690"/>
                <a:gd name="T24" fmla="*/ 662 w 688"/>
                <a:gd name="T25" fmla="*/ 621 h 690"/>
                <a:gd name="T26" fmla="*/ 643 w 688"/>
                <a:gd name="T27" fmla="*/ 644 h 690"/>
                <a:gd name="T28" fmla="*/ 619 w 688"/>
                <a:gd name="T29" fmla="*/ 664 h 690"/>
                <a:gd name="T30" fmla="*/ 591 w 688"/>
                <a:gd name="T31" fmla="*/ 679 h 690"/>
                <a:gd name="T32" fmla="*/ 562 w 688"/>
                <a:gd name="T33" fmla="*/ 687 h 690"/>
                <a:gd name="T34" fmla="*/ 533 w 688"/>
                <a:gd name="T35" fmla="*/ 690 h 690"/>
                <a:gd name="T36" fmla="*/ 504 w 688"/>
                <a:gd name="T37" fmla="*/ 687 h 690"/>
                <a:gd name="T38" fmla="*/ 475 w 688"/>
                <a:gd name="T39" fmla="*/ 679 h 690"/>
                <a:gd name="T40" fmla="*/ 448 w 688"/>
                <a:gd name="T41" fmla="*/ 664 h 690"/>
                <a:gd name="T42" fmla="*/ 423 w 688"/>
                <a:gd name="T43" fmla="*/ 644 h 690"/>
                <a:gd name="T44" fmla="*/ 45 w 688"/>
                <a:gd name="T45" fmla="*/ 265 h 690"/>
                <a:gd name="T46" fmla="*/ 26 w 688"/>
                <a:gd name="T47" fmla="*/ 240 h 690"/>
                <a:gd name="T48" fmla="*/ 11 w 688"/>
                <a:gd name="T49" fmla="*/ 214 h 690"/>
                <a:gd name="T50" fmla="*/ 3 w 688"/>
                <a:gd name="T51" fmla="*/ 185 h 690"/>
                <a:gd name="T52" fmla="*/ 0 w 688"/>
                <a:gd name="T53" fmla="*/ 156 h 690"/>
                <a:gd name="T54" fmla="*/ 3 w 688"/>
                <a:gd name="T55" fmla="*/ 125 h 690"/>
                <a:gd name="T56" fmla="*/ 11 w 688"/>
                <a:gd name="T57" fmla="*/ 96 h 690"/>
                <a:gd name="T58" fmla="*/ 26 w 688"/>
                <a:gd name="T59" fmla="*/ 70 h 690"/>
                <a:gd name="T60" fmla="*/ 45 w 688"/>
                <a:gd name="T61" fmla="*/ 45 h 690"/>
                <a:gd name="T62" fmla="*/ 69 w 688"/>
                <a:gd name="T63" fmla="*/ 25 h 690"/>
                <a:gd name="T64" fmla="*/ 97 w 688"/>
                <a:gd name="T65" fmla="*/ 10 h 690"/>
                <a:gd name="T66" fmla="*/ 126 w 688"/>
                <a:gd name="T67" fmla="*/ 3 h 690"/>
                <a:gd name="T68" fmla="*/ 155 w 688"/>
                <a:gd name="T6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8" h="690">
                  <a:moveTo>
                    <a:pt x="155" y="0"/>
                  </a:moveTo>
                  <a:lnTo>
                    <a:pt x="185" y="3"/>
                  </a:lnTo>
                  <a:lnTo>
                    <a:pt x="213" y="10"/>
                  </a:lnTo>
                  <a:lnTo>
                    <a:pt x="240" y="25"/>
                  </a:lnTo>
                  <a:lnTo>
                    <a:pt x="265" y="45"/>
                  </a:lnTo>
                  <a:lnTo>
                    <a:pt x="643" y="424"/>
                  </a:lnTo>
                  <a:lnTo>
                    <a:pt x="662" y="449"/>
                  </a:lnTo>
                  <a:lnTo>
                    <a:pt x="676" y="475"/>
                  </a:lnTo>
                  <a:lnTo>
                    <a:pt x="685" y="504"/>
                  </a:lnTo>
                  <a:lnTo>
                    <a:pt x="688" y="535"/>
                  </a:lnTo>
                  <a:lnTo>
                    <a:pt x="685" y="564"/>
                  </a:lnTo>
                  <a:lnTo>
                    <a:pt x="676" y="593"/>
                  </a:lnTo>
                  <a:lnTo>
                    <a:pt x="662" y="621"/>
                  </a:lnTo>
                  <a:lnTo>
                    <a:pt x="643" y="644"/>
                  </a:lnTo>
                  <a:lnTo>
                    <a:pt x="619" y="664"/>
                  </a:lnTo>
                  <a:lnTo>
                    <a:pt x="591" y="679"/>
                  </a:lnTo>
                  <a:lnTo>
                    <a:pt x="562" y="687"/>
                  </a:lnTo>
                  <a:lnTo>
                    <a:pt x="533" y="690"/>
                  </a:lnTo>
                  <a:lnTo>
                    <a:pt x="504" y="687"/>
                  </a:lnTo>
                  <a:lnTo>
                    <a:pt x="475" y="679"/>
                  </a:lnTo>
                  <a:lnTo>
                    <a:pt x="448" y="664"/>
                  </a:lnTo>
                  <a:lnTo>
                    <a:pt x="423" y="644"/>
                  </a:lnTo>
                  <a:lnTo>
                    <a:pt x="45" y="265"/>
                  </a:lnTo>
                  <a:lnTo>
                    <a:pt x="26" y="240"/>
                  </a:lnTo>
                  <a:lnTo>
                    <a:pt x="11" y="214"/>
                  </a:lnTo>
                  <a:lnTo>
                    <a:pt x="3" y="185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1" y="96"/>
                  </a:lnTo>
                  <a:lnTo>
                    <a:pt x="26" y="70"/>
                  </a:lnTo>
                  <a:lnTo>
                    <a:pt x="45" y="45"/>
                  </a:lnTo>
                  <a:lnTo>
                    <a:pt x="69" y="25"/>
                  </a:lnTo>
                  <a:lnTo>
                    <a:pt x="97" y="10"/>
                  </a:lnTo>
                  <a:lnTo>
                    <a:pt x="126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0" name="Freeform 46">
              <a:extLst>
                <a:ext uri="{FF2B5EF4-FFF2-40B4-BE49-F238E27FC236}">
                  <a16:creationId xmlns:a16="http://schemas.microsoft.com/office/drawing/2014/main" id="{AD1748B3-7C57-B369-F9DC-1901FF8B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9770" y="5284274"/>
              <a:ext cx="59670" cy="60436"/>
            </a:xfrm>
            <a:custGeom>
              <a:avLst/>
              <a:gdLst>
                <a:gd name="T0" fmla="*/ 533 w 688"/>
                <a:gd name="T1" fmla="*/ 0 h 690"/>
                <a:gd name="T2" fmla="*/ 563 w 688"/>
                <a:gd name="T3" fmla="*/ 3 h 690"/>
                <a:gd name="T4" fmla="*/ 591 w 688"/>
                <a:gd name="T5" fmla="*/ 12 h 690"/>
                <a:gd name="T6" fmla="*/ 619 w 688"/>
                <a:gd name="T7" fmla="*/ 26 h 690"/>
                <a:gd name="T8" fmla="*/ 643 w 688"/>
                <a:gd name="T9" fmla="*/ 45 h 690"/>
                <a:gd name="T10" fmla="*/ 663 w 688"/>
                <a:gd name="T11" fmla="*/ 70 h 690"/>
                <a:gd name="T12" fmla="*/ 676 w 688"/>
                <a:gd name="T13" fmla="*/ 97 h 690"/>
                <a:gd name="T14" fmla="*/ 685 w 688"/>
                <a:gd name="T15" fmla="*/ 126 h 690"/>
                <a:gd name="T16" fmla="*/ 688 w 688"/>
                <a:gd name="T17" fmla="*/ 156 h 690"/>
                <a:gd name="T18" fmla="*/ 685 w 688"/>
                <a:gd name="T19" fmla="*/ 185 h 690"/>
                <a:gd name="T20" fmla="*/ 676 w 688"/>
                <a:gd name="T21" fmla="*/ 214 h 690"/>
                <a:gd name="T22" fmla="*/ 663 w 688"/>
                <a:gd name="T23" fmla="*/ 241 h 690"/>
                <a:gd name="T24" fmla="*/ 643 w 688"/>
                <a:gd name="T25" fmla="*/ 266 h 690"/>
                <a:gd name="T26" fmla="*/ 265 w 688"/>
                <a:gd name="T27" fmla="*/ 645 h 690"/>
                <a:gd name="T28" fmla="*/ 240 w 688"/>
                <a:gd name="T29" fmla="*/ 666 h 690"/>
                <a:gd name="T30" fmla="*/ 213 w 688"/>
                <a:gd name="T31" fmla="*/ 679 h 690"/>
                <a:gd name="T32" fmla="*/ 184 w 688"/>
                <a:gd name="T33" fmla="*/ 687 h 690"/>
                <a:gd name="T34" fmla="*/ 155 w 688"/>
                <a:gd name="T35" fmla="*/ 690 h 690"/>
                <a:gd name="T36" fmla="*/ 126 w 688"/>
                <a:gd name="T37" fmla="*/ 687 h 690"/>
                <a:gd name="T38" fmla="*/ 97 w 688"/>
                <a:gd name="T39" fmla="*/ 679 h 690"/>
                <a:gd name="T40" fmla="*/ 69 w 688"/>
                <a:gd name="T41" fmla="*/ 666 h 690"/>
                <a:gd name="T42" fmla="*/ 45 w 688"/>
                <a:gd name="T43" fmla="*/ 645 h 690"/>
                <a:gd name="T44" fmla="*/ 26 w 688"/>
                <a:gd name="T45" fmla="*/ 621 h 690"/>
                <a:gd name="T46" fmla="*/ 11 w 688"/>
                <a:gd name="T47" fmla="*/ 593 h 690"/>
                <a:gd name="T48" fmla="*/ 3 w 688"/>
                <a:gd name="T49" fmla="*/ 565 h 690"/>
                <a:gd name="T50" fmla="*/ 0 w 688"/>
                <a:gd name="T51" fmla="*/ 535 h 690"/>
                <a:gd name="T52" fmla="*/ 3 w 688"/>
                <a:gd name="T53" fmla="*/ 506 h 690"/>
                <a:gd name="T54" fmla="*/ 11 w 688"/>
                <a:gd name="T55" fmla="*/ 477 h 690"/>
                <a:gd name="T56" fmla="*/ 26 w 688"/>
                <a:gd name="T57" fmla="*/ 449 h 690"/>
                <a:gd name="T58" fmla="*/ 45 w 688"/>
                <a:gd name="T59" fmla="*/ 426 h 690"/>
                <a:gd name="T60" fmla="*/ 423 w 688"/>
                <a:gd name="T61" fmla="*/ 45 h 690"/>
                <a:gd name="T62" fmla="*/ 448 w 688"/>
                <a:gd name="T63" fmla="*/ 26 h 690"/>
                <a:gd name="T64" fmla="*/ 475 w 688"/>
                <a:gd name="T65" fmla="*/ 12 h 690"/>
                <a:gd name="T66" fmla="*/ 504 w 688"/>
                <a:gd name="T67" fmla="*/ 3 h 690"/>
                <a:gd name="T68" fmla="*/ 533 w 688"/>
                <a:gd name="T6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8" h="690">
                  <a:moveTo>
                    <a:pt x="533" y="0"/>
                  </a:moveTo>
                  <a:lnTo>
                    <a:pt x="563" y="3"/>
                  </a:lnTo>
                  <a:lnTo>
                    <a:pt x="591" y="12"/>
                  </a:lnTo>
                  <a:lnTo>
                    <a:pt x="619" y="26"/>
                  </a:lnTo>
                  <a:lnTo>
                    <a:pt x="643" y="45"/>
                  </a:lnTo>
                  <a:lnTo>
                    <a:pt x="663" y="70"/>
                  </a:lnTo>
                  <a:lnTo>
                    <a:pt x="676" y="97"/>
                  </a:lnTo>
                  <a:lnTo>
                    <a:pt x="685" y="126"/>
                  </a:lnTo>
                  <a:lnTo>
                    <a:pt x="688" y="156"/>
                  </a:lnTo>
                  <a:lnTo>
                    <a:pt x="685" y="185"/>
                  </a:lnTo>
                  <a:lnTo>
                    <a:pt x="676" y="214"/>
                  </a:lnTo>
                  <a:lnTo>
                    <a:pt x="663" y="241"/>
                  </a:lnTo>
                  <a:lnTo>
                    <a:pt x="643" y="266"/>
                  </a:lnTo>
                  <a:lnTo>
                    <a:pt x="265" y="645"/>
                  </a:lnTo>
                  <a:lnTo>
                    <a:pt x="240" y="666"/>
                  </a:lnTo>
                  <a:lnTo>
                    <a:pt x="213" y="679"/>
                  </a:lnTo>
                  <a:lnTo>
                    <a:pt x="184" y="687"/>
                  </a:lnTo>
                  <a:lnTo>
                    <a:pt x="155" y="690"/>
                  </a:lnTo>
                  <a:lnTo>
                    <a:pt x="126" y="687"/>
                  </a:lnTo>
                  <a:lnTo>
                    <a:pt x="97" y="679"/>
                  </a:lnTo>
                  <a:lnTo>
                    <a:pt x="69" y="666"/>
                  </a:lnTo>
                  <a:lnTo>
                    <a:pt x="45" y="645"/>
                  </a:lnTo>
                  <a:lnTo>
                    <a:pt x="26" y="621"/>
                  </a:lnTo>
                  <a:lnTo>
                    <a:pt x="11" y="593"/>
                  </a:lnTo>
                  <a:lnTo>
                    <a:pt x="3" y="565"/>
                  </a:lnTo>
                  <a:lnTo>
                    <a:pt x="0" y="535"/>
                  </a:lnTo>
                  <a:lnTo>
                    <a:pt x="3" y="506"/>
                  </a:lnTo>
                  <a:lnTo>
                    <a:pt x="11" y="477"/>
                  </a:lnTo>
                  <a:lnTo>
                    <a:pt x="26" y="449"/>
                  </a:lnTo>
                  <a:lnTo>
                    <a:pt x="45" y="426"/>
                  </a:lnTo>
                  <a:lnTo>
                    <a:pt x="423" y="45"/>
                  </a:lnTo>
                  <a:lnTo>
                    <a:pt x="448" y="26"/>
                  </a:lnTo>
                  <a:lnTo>
                    <a:pt x="475" y="12"/>
                  </a:lnTo>
                  <a:lnTo>
                    <a:pt x="504" y="3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7D5D5C70-9A29-87DC-E1FC-54B0A173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9258" y="5051640"/>
              <a:ext cx="59844" cy="60436"/>
            </a:xfrm>
            <a:custGeom>
              <a:avLst/>
              <a:gdLst>
                <a:gd name="T0" fmla="*/ 534 w 690"/>
                <a:gd name="T1" fmla="*/ 0 h 690"/>
                <a:gd name="T2" fmla="*/ 563 w 690"/>
                <a:gd name="T3" fmla="*/ 3 h 690"/>
                <a:gd name="T4" fmla="*/ 592 w 690"/>
                <a:gd name="T5" fmla="*/ 10 h 690"/>
                <a:gd name="T6" fmla="*/ 619 w 690"/>
                <a:gd name="T7" fmla="*/ 25 h 690"/>
                <a:gd name="T8" fmla="*/ 643 w 690"/>
                <a:gd name="T9" fmla="*/ 45 h 690"/>
                <a:gd name="T10" fmla="*/ 663 w 690"/>
                <a:gd name="T11" fmla="*/ 70 h 690"/>
                <a:gd name="T12" fmla="*/ 678 w 690"/>
                <a:gd name="T13" fmla="*/ 96 h 690"/>
                <a:gd name="T14" fmla="*/ 687 w 690"/>
                <a:gd name="T15" fmla="*/ 125 h 690"/>
                <a:gd name="T16" fmla="*/ 690 w 690"/>
                <a:gd name="T17" fmla="*/ 156 h 690"/>
                <a:gd name="T18" fmla="*/ 687 w 690"/>
                <a:gd name="T19" fmla="*/ 185 h 690"/>
                <a:gd name="T20" fmla="*/ 678 w 690"/>
                <a:gd name="T21" fmla="*/ 214 h 690"/>
                <a:gd name="T22" fmla="*/ 663 w 690"/>
                <a:gd name="T23" fmla="*/ 240 h 690"/>
                <a:gd name="T24" fmla="*/ 643 w 690"/>
                <a:gd name="T25" fmla="*/ 265 h 690"/>
                <a:gd name="T26" fmla="*/ 265 w 690"/>
                <a:gd name="T27" fmla="*/ 644 h 690"/>
                <a:gd name="T28" fmla="*/ 240 w 690"/>
                <a:gd name="T29" fmla="*/ 664 h 690"/>
                <a:gd name="T30" fmla="*/ 214 w 690"/>
                <a:gd name="T31" fmla="*/ 679 h 690"/>
                <a:gd name="T32" fmla="*/ 185 w 690"/>
                <a:gd name="T33" fmla="*/ 687 h 690"/>
                <a:gd name="T34" fmla="*/ 155 w 690"/>
                <a:gd name="T35" fmla="*/ 690 h 690"/>
                <a:gd name="T36" fmla="*/ 126 w 690"/>
                <a:gd name="T37" fmla="*/ 687 h 690"/>
                <a:gd name="T38" fmla="*/ 97 w 690"/>
                <a:gd name="T39" fmla="*/ 679 h 690"/>
                <a:gd name="T40" fmla="*/ 71 w 690"/>
                <a:gd name="T41" fmla="*/ 664 h 690"/>
                <a:gd name="T42" fmla="*/ 46 w 690"/>
                <a:gd name="T43" fmla="*/ 644 h 690"/>
                <a:gd name="T44" fmla="*/ 26 w 690"/>
                <a:gd name="T45" fmla="*/ 621 h 690"/>
                <a:gd name="T46" fmla="*/ 11 w 690"/>
                <a:gd name="T47" fmla="*/ 593 h 690"/>
                <a:gd name="T48" fmla="*/ 3 w 690"/>
                <a:gd name="T49" fmla="*/ 564 h 690"/>
                <a:gd name="T50" fmla="*/ 0 w 690"/>
                <a:gd name="T51" fmla="*/ 535 h 690"/>
                <a:gd name="T52" fmla="*/ 3 w 690"/>
                <a:gd name="T53" fmla="*/ 504 h 690"/>
                <a:gd name="T54" fmla="*/ 11 w 690"/>
                <a:gd name="T55" fmla="*/ 475 h 690"/>
                <a:gd name="T56" fmla="*/ 26 w 690"/>
                <a:gd name="T57" fmla="*/ 449 h 690"/>
                <a:gd name="T58" fmla="*/ 46 w 690"/>
                <a:gd name="T59" fmla="*/ 424 h 690"/>
                <a:gd name="T60" fmla="*/ 424 w 690"/>
                <a:gd name="T61" fmla="*/ 45 h 690"/>
                <a:gd name="T62" fmla="*/ 449 w 690"/>
                <a:gd name="T63" fmla="*/ 25 h 690"/>
                <a:gd name="T64" fmla="*/ 475 w 690"/>
                <a:gd name="T65" fmla="*/ 10 h 690"/>
                <a:gd name="T66" fmla="*/ 504 w 690"/>
                <a:gd name="T67" fmla="*/ 3 h 690"/>
                <a:gd name="T68" fmla="*/ 534 w 690"/>
                <a:gd name="T6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0" h="690">
                  <a:moveTo>
                    <a:pt x="534" y="0"/>
                  </a:moveTo>
                  <a:lnTo>
                    <a:pt x="563" y="3"/>
                  </a:lnTo>
                  <a:lnTo>
                    <a:pt x="592" y="10"/>
                  </a:lnTo>
                  <a:lnTo>
                    <a:pt x="619" y="25"/>
                  </a:lnTo>
                  <a:lnTo>
                    <a:pt x="643" y="45"/>
                  </a:lnTo>
                  <a:lnTo>
                    <a:pt x="663" y="70"/>
                  </a:lnTo>
                  <a:lnTo>
                    <a:pt x="678" y="96"/>
                  </a:lnTo>
                  <a:lnTo>
                    <a:pt x="687" y="125"/>
                  </a:lnTo>
                  <a:lnTo>
                    <a:pt x="690" y="156"/>
                  </a:lnTo>
                  <a:lnTo>
                    <a:pt x="687" y="185"/>
                  </a:lnTo>
                  <a:lnTo>
                    <a:pt x="678" y="214"/>
                  </a:lnTo>
                  <a:lnTo>
                    <a:pt x="663" y="240"/>
                  </a:lnTo>
                  <a:lnTo>
                    <a:pt x="643" y="265"/>
                  </a:lnTo>
                  <a:lnTo>
                    <a:pt x="265" y="644"/>
                  </a:lnTo>
                  <a:lnTo>
                    <a:pt x="240" y="664"/>
                  </a:lnTo>
                  <a:lnTo>
                    <a:pt x="214" y="679"/>
                  </a:lnTo>
                  <a:lnTo>
                    <a:pt x="185" y="687"/>
                  </a:lnTo>
                  <a:lnTo>
                    <a:pt x="155" y="690"/>
                  </a:lnTo>
                  <a:lnTo>
                    <a:pt x="126" y="687"/>
                  </a:lnTo>
                  <a:lnTo>
                    <a:pt x="97" y="679"/>
                  </a:lnTo>
                  <a:lnTo>
                    <a:pt x="71" y="664"/>
                  </a:lnTo>
                  <a:lnTo>
                    <a:pt x="46" y="644"/>
                  </a:lnTo>
                  <a:lnTo>
                    <a:pt x="26" y="621"/>
                  </a:lnTo>
                  <a:lnTo>
                    <a:pt x="11" y="593"/>
                  </a:lnTo>
                  <a:lnTo>
                    <a:pt x="3" y="564"/>
                  </a:lnTo>
                  <a:lnTo>
                    <a:pt x="0" y="535"/>
                  </a:lnTo>
                  <a:lnTo>
                    <a:pt x="3" y="504"/>
                  </a:lnTo>
                  <a:lnTo>
                    <a:pt x="11" y="475"/>
                  </a:lnTo>
                  <a:lnTo>
                    <a:pt x="26" y="449"/>
                  </a:lnTo>
                  <a:lnTo>
                    <a:pt x="46" y="424"/>
                  </a:lnTo>
                  <a:lnTo>
                    <a:pt x="424" y="45"/>
                  </a:lnTo>
                  <a:lnTo>
                    <a:pt x="449" y="25"/>
                  </a:lnTo>
                  <a:lnTo>
                    <a:pt x="475" y="10"/>
                  </a:lnTo>
                  <a:lnTo>
                    <a:pt x="504" y="3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>
                <a:solidFill>
                  <a:prstClr val="black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22" name="Google Shape;512;p22">
            <a:extLst>
              <a:ext uri="{FF2B5EF4-FFF2-40B4-BE49-F238E27FC236}">
                <a16:creationId xmlns:a16="http://schemas.microsoft.com/office/drawing/2014/main" id="{7867A181-D83B-CE9F-3E1B-1CF664CB18B9}"/>
              </a:ext>
            </a:extLst>
          </p:cNvPr>
          <p:cNvSpPr/>
          <p:nvPr/>
        </p:nvSpPr>
        <p:spPr>
          <a:xfrm>
            <a:off x="3618276" y="4599431"/>
            <a:ext cx="655557" cy="64892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6</a:t>
            </a:r>
            <a:endParaRPr sz="20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123" name="Google Shape;509;p22">
            <a:extLst>
              <a:ext uri="{FF2B5EF4-FFF2-40B4-BE49-F238E27FC236}">
                <a16:creationId xmlns:a16="http://schemas.microsoft.com/office/drawing/2014/main" id="{09DEA906-5A63-6899-9F02-17F0200E95BA}"/>
              </a:ext>
            </a:extLst>
          </p:cNvPr>
          <p:cNvCxnSpPr>
            <a:cxnSpLocks/>
          </p:cNvCxnSpPr>
          <p:nvPr/>
        </p:nvCxnSpPr>
        <p:spPr>
          <a:xfrm flipV="1">
            <a:off x="4151567" y="3959782"/>
            <a:ext cx="329184" cy="72237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8375451D-BA79-99A5-3C75-749207A38DC6}"/>
              </a:ext>
            </a:extLst>
          </p:cNvPr>
          <p:cNvSpPr txBox="1"/>
          <p:nvPr/>
        </p:nvSpPr>
        <p:spPr>
          <a:xfrm>
            <a:off x="1920497" y="4795682"/>
            <a:ext cx="1403948" cy="37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خاتمه یافته</a:t>
            </a:r>
          </a:p>
        </p:txBody>
      </p:sp>
    </p:spTree>
    <p:extLst>
      <p:ext uri="{BB962C8B-B14F-4D97-AF65-F5344CB8AC3E}">
        <p14:creationId xmlns:p14="http://schemas.microsoft.com/office/powerpoint/2010/main" val="6221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3" grpId="0" animBg="1"/>
      <p:bldP spid="104" grpId="0" animBg="1"/>
      <p:bldP spid="106" grpId="0"/>
      <p:bldP spid="107" grpId="0"/>
      <p:bldP spid="108" grpId="0"/>
      <p:bldP spid="109" grpId="0"/>
      <p:bldP spid="110" grpId="0"/>
      <p:bldP spid="122" grpId="0" animBg="1"/>
      <p:bldP spid="1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0071CADD-BF93-BCE4-4CB4-D8808635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01BF6-F408-C920-CB36-88478B5F0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1CB6069-9CC7-2DAA-051D-20BE96E3F7F2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FA4DD1DE-B505-57D1-39F9-E9AC964F8DE4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1896E00D-53C2-AAAB-528F-DDC32949B747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19D6F7BA-917E-B535-9950-CF95960A6145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D245AA2F-B377-2FF9-F427-1553BF4C58A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C5354A2E-302B-48CF-260A-F6ACAD7FF879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EF38689F-547A-0BA9-2B26-8850131EFC0F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04E256F0-1885-F25E-2614-72199462E72A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9A5150A1-FE31-0E22-C60E-A0C9F86FF483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B4B32255-0633-A708-6F10-1A8B35C416E2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45A2142C-FB6B-C258-91E5-B5E4272523A0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96938C80-C741-56E7-24C3-B751CBE0B349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AB628C12-6880-5785-A46A-BC3FF310AC72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E340AA42-EFAA-36F8-CBC6-30964A69ABB4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E929CA95-61F4-70D6-8354-71B0209A6A0B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A4BF8B3B-5E21-8C82-2AC6-C3FE24DFFD09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EC827746-565D-9FE2-0F6C-5B542FED5269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F21AF556-EB4D-2C55-8A77-2C48EBF6953D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8E40FD92-E1BA-8BED-0676-ED9D35DF7CFD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0618045F-C7DD-D97D-E097-77C7943A37FB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666EABFA-881A-6D6D-DDC3-86314822DD87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DF9E9CAE-76DA-ACC6-A639-851CDD405D9A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49823522-E94D-B810-5A9E-569877D029F5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ABE729C5-6D65-A3FD-EED6-2CDF54517165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94F9321C-CE3D-06A4-14AC-A10470015C7B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DE0182E-7787-9CED-34A0-072CC1F6AB49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61901485-6011-0C8F-22CD-433742C496C6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1E6706-A064-5799-FF9E-1F755B7B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فرآیند پیشنهادی ثبت تا دفاع </a:t>
            </a:r>
            <a:r>
              <a:rPr lang="fa-IR" dirty="0" err="1"/>
              <a:t>پایان‌نامه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84E6A07B-9CEF-EE3D-EEF9-42865B35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48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D27B183-BFC1-403E-1CDA-1746D5BB0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F47E15F0-FE6A-F109-6682-21D0CC6BEA78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D9CBB-C999-7A72-09E4-0014369847AE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00705F2-9D18-42D3-501D-B8251FD273EC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678C6D8-60EA-BB5B-8F6C-8ABEFF4D67DB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711D3BF-BB0F-BE95-CB59-8E50130220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45878" y="1322094"/>
            <a:ext cx="6144819" cy="4564563"/>
          </a:xfrm>
          <a:prstGeom prst="rect">
            <a:avLst/>
          </a:prstGeom>
        </p:spPr>
      </p:pic>
      <p:pic>
        <p:nvPicPr>
          <p:cNvPr id="65" name="Picture 64" descr="A white character standing in front of a chalkboard&#10;&#10;AI-generated content may be incorrect.">
            <a:extLst>
              <a:ext uri="{FF2B5EF4-FFF2-40B4-BE49-F238E27FC236}">
                <a16:creationId xmlns:a16="http://schemas.microsoft.com/office/drawing/2014/main" id="{3FFD55AB-5C73-961B-76C5-F28C64F0EC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634" y="4787426"/>
            <a:ext cx="1189932" cy="132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651D5930-D836-1BDE-5C20-F0533D5B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F124CA-FF1D-1C32-DE17-DE1A6A9BC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19898C-FA01-00D3-96E2-F9FD8EFA62D3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5" name="Google Shape;728;p26">
            <a:extLst>
              <a:ext uri="{FF2B5EF4-FFF2-40B4-BE49-F238E27FC236}">
                <a16:creationId xmlns:a16="http://schemas.microsoft.com/office/drawing/2014/main" id="{3B6605BE-51EB-861B-E36C-F8F23614EDCA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8" name="Google Shape;729;p26">
              <a:extLst>
                <a:ext uri="{FF2B5EF4-FFF2-40B4-BE49-F238E27FC236}">
                  <a16:creationId xmlns:a16="http://schemas.microsoft.com/office/drawing/2014/main" id="{2AEF499A-642D-C03B-867D-C2557B397936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" name="Google Shape;730;p26">
              <a:extLst>
                <a:ext uri="{FF2B5EF4-FFF2-40B4-BE49-F238E27FC236}">
                  <a16:creationId xmlns:a16="http://schemas.microsoft.com/office/drawing/2014/main" id="{094153F6-3E46-80EF-29AE-A9CD65889D8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" name="Google Shape;731;p26">
              <a:extLst>
                <a:ext uri="{FF2B5EF4-FFF2-40B4-BE49-F238E27FC236}">
                  <a16:creationId xmlns:a16="http://schemas.microsoft.com/office/drawing/2014/main" id="{3B6F6A24-5EF1-9DE0-6024-FDB89669C728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1" name="Google Shape;732;p26">
            <a:extLst>
              <a:ext uri="{FF2B5EF4-FFF2-40B4-BE49-F238E27FC236}">
                <a16:creationId xmlns:a16="http://schemas.microsoft.com/office/drawing/2014/main" id="{ED7A99C8-CE41-4348-C370-B8E64229CC73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3" name="Google Shape;733;p26">
              <a:extLst>
                <a:ext uri="{FF2B5EF4-FFF2-40B4-BE49-F238E27FC236}">
                  <a16:creationId xmlns:a16="http://schemas.microsoft.com/office/drawing/2014/main" id="{739ACD60-9B3D-54C8-9CB9-43046F0D2C13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4;p26">
              <a:extLst>
                <a:ext uri="{FF2B5EF4-FFF2-40B4-BE49-F238E27FC236}">
                  <a16:creationId xmlns:a16="http://schemas.microsoft.com/office/drawing/2014/main" id="{52BEAE27-8590-0470-FC38-213F6B0A5C86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7" name="Google Shape;735;p26">
              <a:extLst>
                <a:ext uri="{FF2B5EF4-FFF2-40B4-BE49-F238E27FC236}">
                  <a16:creationId xmlns:a16="http://schemas.microsoft.com/office/drawing/2014/main" id="{C719F9BC-F2EA-916F-2260-E1D91C79C464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0" name="Google Shape;736;p26">
            <a:extLst>
              <a:ext uri="{FF2B5EF4-FFF2-40B4-BE49-F238E27FC236}">
                <a16:creationId xmlns:a16="http://schemas.microsoft.com/office/drawing/2014/main" id="{44B8CD5D-94D3-427E-2943-E666A5B57224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1" name="Google Shape;737;p26">
              <a:extLst>
                <a:ext uri="{FF2B5EF4-FFF2-40B4-BE49-F238E27FC236}">
                  <a16:creationId xmlns:a16="http://schemas.microsoft.com/office/drawing/2014/main" id="{B37AAC2F-1BA2-1D14-794E-66F2C9E20E22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2" name="Google Shape;738;p26">
              <a:extLst>
                <a:ext uri="{FF2B5EF4-FFF2-40B4-BE49-F238E27FC236}">
                  <a16:creationId xmlns:a16="http://schemas.microsoft.com/office/drawing/2014/main" id="{5D9C3C2E-D756-A46A-DF40-34401020E77D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3" name="Google Shape;739;p26">
                <a:extLst>
                  <a:ext uri="{FF2B5EF4-FFF2-40B4-BE49-F238E27FC236}">
                    <a16:creationId xmlns:a16="http://schemas.microsoft.com/office/drawing/2014/main" id="{F5F49CCD-1877-6DEA-8523-C1AE7D498705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FEFCC9F5-01F7-8360-45A3-EF2B7550C74A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7" name="Google Shape;741;p26">
            <a:extLst>
              <a:ext uri="{FF2B5EF4-FFF2-40B4-BE49-F238E27FC236}">
                <a16:creationId xmlns:a16="http://schemas.microsoft.com/office/drawing/2014/main" id="{71BA0E34-43A9-84AA-5BBD-7DE1DD2DFB05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8" name="Google Shape;742;p26">
              <a:extLst>
                <a:ext uri="{FF2B5EF4-FFF2-40B4-BE49-F238E27FC236}">
                  <a16:creationId xmlns:a16="http://schemas.microsoft.com/office/drawing/2014/main" id="{017E794F-6695-36A8-B4F1-7F279A460AC8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9" name="Google Shape;743;p26">
              <a:extLst>
                <a:ext uri="{FF2B5EF4-FFF2-40B4-BE49-F238E27FC236}">
                  <a16:creationId xmlns:a16="http://schemas.microsoft.com/office/drawing/2014/main" id="{79D27ED5-CCBA-8AF4-4F6F-013C393F876E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4;p26">
              <a:extLst>
                <a:ext uri="{FF2B5EF4-FFF2-40B4-BE49-F238E27FC236}">
                  <a16:creationId xmlns:a16="http://schemas.microsoft.com/office/drawing/2014/main" id="{3EF94063-7404-645A-9AA0-2E90F40C653B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1" name="Google Shape;745;p26">
            <a:extLst>
              <a:ext uri="{FF2B5EF4-FFF2-40B4-BE49-F238E27FC236}">
                <a16:creationId xmlns:a16="http://schemas.microsoft.com/office/drawing/2014/main" id="{6832AE54-5801-0A5E-ED76-505AA332C3B3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2" name="Google Shape;746;p26">
              <a:extLst>
                <a:ext uri="{FF2B5EF4-FFF2-40B4-BE49-F238E27FC236}">
                  <a16:creationId xmlns:a16="http://schemas.microsoft.com/office/drawing/2014/main" id="{EEF4B0F7-961B-0B62-5B4E-8F18822B3126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3" name="Google Shape;747;p26">
              <a:extLst>
                <a:ext uri="{FF2B5EF4-FFF2-40B4-BE49-F238E27FC236}">
                  <a16:creationId xmlns:a16="http://schemas.microsoft.com/office/drawing/2014/main" id="{3E6EBD78-D7BE-7FE4-A9D3-6ACFAE4EC88C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8;p26">
              <a:extLst>
                <a:ext uri="{FF2B5EF4-FFF2-40B4-BE49-F238E27FC236}">
                  <a16:creationId xmlns:a16="http://schemas.microsoft.com/office/drawing/2014/main" id="{D93B7F50-20FA-28F9-1E95-C4FB011DEC7D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6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C8CB33AE-B6B3-AF5D-CCBA-741FE5964C21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B2777F63-52F6-6986-2C0E-2AD94727D123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9A27B815-AA61-F7BB-AC80-06265851487E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39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DD45EE3A-F519-488A-76C2-C8DF33E60C9A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0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A5BDBA0A-62D8-902E-52EF-3808FD9D16DD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400" b="1" spc="0" dirty="0">
                <a:solidFill>
                  <a:srgbClr val="FFFFFF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3C9230-44D9-549A-DE0A-BFE9BD06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تشریح فرآیند پیشنهادی ثبت تا دفاع </a:t>
            </a:r>
            <a:r>
              <a:rPr lang="fa-IR" dirty="0" err="1"/>
              <a:t>پایان‌نامه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4CE1DBC2-88F9-85BD-5F5B-0846168F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EFAA-A34F-4B1A-923B-840D046F275D}" type="slidenum">
              <a:rPr lang="fa-IR" smtClean="0"/>
              <a:pPr/>
              <a:t>49</a:t>
            </a:fld>
            <a:endParaRPr lang="fa-I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CF3FB9-7EBF-6D5C-43AB-FC64487B8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6778" y="2203956"/>
            <a:ext cx="1353570" cy="1363347"/>
          </a:xfrm>
          <a:prstGeom prst="rect">
            <a:avLst/>
          </a:prstGeom>
        </p:spPr>
      </p:pic>
      <p:sp>
        <p:nvSpPr>
          <p:cNvPr id="6" name="Google Shape;810;p26">
            <a:extLst>
              <a:ext uri="{FF2B5EF4-FFF2-40B4-BE49-F238E27FC236}">
                <a16:creationId xmlns:a16="http://schemas.microsoft.com/office/drawing/2014/main" id="{097229D9-9D3C-239A-7D86-D505971CEDF3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B2439B-46B7-1178-A2DE-FBE2B4A332EE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6E26314-2EE6-E7A6-CC2B-FD390B0B2144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ADB9413-A745-AEDC-15A2-01A576DB7E9F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5" name="Google Shape;2016;p44">
            <a:extLst>
              <a:ext uri="{FF2B5EF4-FFF2-40B4-BE49-F238E27FC236}">
                <a16:creationId xmlns:a16="http://schemas.microsoft.com/office/drawing/2014/main" id="{C30A34CC-02E8-B0DE-241F-AFE26FAF702A}"/>
              </a:ext>
            </a:extLst>
          </p:cNvPr>
          <p:cNvGrpSpPr/>
          <p:nvPr/>
        </p:nvGrpSpPr>
        <p:grpSpPr>
          <a:xfrm>
            <a:off x="3923197" y="2970766"/>
            <a:ext cx="1564909" cy="1633623"/>
            <a:chOff x="3726300" y="2651788"/>
            <a:chExt cx="1302300" cy="1302300"/>
          </a:xfrm>
        </p:grpSpPr>
        <p:sp>
          <p:nvSpPr>
            <p:cNvPr id="18" name="Google Shape;2017;p44">
              <a:extLst>
                <a:ext uri="{FF2B5EF4-FFF2-40B4-BE49-F238E27FC236}">
                  <a16:creationId xmlns:a16="http://schemas.microsoft.com/office/drawing/2014/main" id="{D39B8B20-5B5A-54CB-C5ED-BF5828372EFC}"/>
                </a:ext>
              </a:extLst>
            </p:cNvPr>
            <p:cNvSpPr/>
            <p:nvPr/>
          </p:nvSpPr>
          <p:spPr>
            <a:xfrm>
              <a:off x="3879757" y="2805251"/>
              <a:ext cx="995487" cy="995473"/>
            </a:xfrm>
            <a:custGeom>
              <a:avLst/>
              <a:gdLst/>
              <a:ahLst/>
              <a:cxnLst/>
              <a:rect l="l" t="t" r="r" b="b"/>
              <a:pathLst>
                <a:path w="72650" h="72649" extrusionOk="0">
                  <a:moveTo>
                    <a:pt x="36325" y="0"/>
                  </a:moveTo>
                  <a:cubicBezTo>
                    <a:pt x="16278" y="0"/>
                    <a:pt x="0" y="16247"/>
                    <a:pt x="0" y="36325"/>
                  </a:cubicBezTo>
                  <a:cubicBezTo>
                    <a:pt x="0" y="56371"/>
                    <a:pt x="16278" y="72649"/>
                    <a:pt x="36325" y="72649"/>
                  </a:cubicBezTo>
                  <a:cubicBezTo>
                    <a:pt x="56403" y="72649"/>
                    <a:pt x="72649" y="56371"/>
                    <a:pt x="72649" y="36325"/>
                  </a:cubicBezTo>
                  <a:cubicBezTo>
                    <a:pt x="72649" y="16247"/>
                    <a:pt x="56403" y="0"/>
                    <a:pt x="36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  <p:sp>
          <p:nvSpPr>
            <p:cNvPr id="19" name="Google Shape;2018;p44">
              <a:extLst>
                <a:ext uri="{FF2B5EF4-FFF2-40B4-BE49-F238E27FC236}">
                  <a16:creationId xmlns:a16="http://schemas.microsoft.com/office/drawing/2014/main" id="{34CB0C8F-B8FE-F6B2-1D42-8CAD96CF31CC}"/>
                </a:ext>
              </a:extLst>
            </p:cNvPr>
            <p:cNvSpPr/>
            <p:nvPr/>
          </p:nvSpPr>
          <p:spPr>
            <a:xfrm>
              <a:off x="3879757" y="2805251"/>
              <a:ext cx="995487" cy="995473"/>
            </a:xfrm>
            <a:custGeom>
              <a:avLst/>
              <a:gdLst/>
              <a:ahLst/>
              <a:cxnLst/>
              <a:rect l="l" t="t" r="r" b="b"/>
              <a:pathLst>
                <a:path w="72650" h="72649" extrusionOk="0">
                  <a:moveTo>
                    <a:pt x="36325" y="0"/>
                  </a:moveTo>
                  <a:cubicBezTo>
                    <a:pt x="16278" y="0"/>
                    <a:pt x="0" y="16247"/>
                    <a:pt x="0" y="36325"/>
                  </a:cubicBezTo>
                  <a:cubicBezTo>
                    <a:pt x="0" y="56371"/>
                    <a:pt x="16278" y="72649"/>
                    <a:pt x="36325" y="72649"/>
                  </a:cubicBezTo>
                  <a:cubicBezTo>
                    <a:pt x="56403" y="72649"/>
                    <a:pt x="72649" y="56371"/>
                    <a:pt x="72649" y="36325"/>
                  </a:cubicBezTo>
                  <a:cubicBezTo>
                    <a:pt x="72649" y="16247"/>
                    <a:pt x="56403" y="0"/>
                    <a:pt x="3632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endParaRPr>
            </a:p>
          </p:txBody>
        </p:sp>
        <p:grpSp>
          <p:nvGrpSpPr>
            <p:cNvPr id="41" name="Google Shape;2019;p44">
              <a:extLst>
                <a:ext uri="{FF2B5EF4-FFF2-40B4-BE49-F238E27FC236}">
                  <a16:creationId xmlns:a16="http://schemas.microsoft.com/office/drawing/2014/main" id="{04DD5599-2CD9-1566-2113-1A766D3798A1}"/>
                </a:ext>
              </a:extLst>
            </p:cNvPr>
            <p:cNvGrpSpPr/>
            <p:nvPr/>
          </p:nvGrpSpPr>
          <p:grpSpPr>
            <a:xfrm>
              <a:off x="3839713" y="2764886"/>
              <a:ext cx="1075979" cy="1076353"/>
              <a:chOff x="3802620" y="1176257"/>
              <a:chExt cx="1538872" cy="1539406"/>
            </a:xfrm>
          </p:grpSpPr>
          <p:sp>
            <p:nvSpPr>
              <p:cNvPr id="43" name="Google Shape;2020;p44">
                <a:extLst>
                  <a:ext uri="{FF2B5EF4-FFF2-40B4-BE49-F238E27FC236}">
                    <a16:creationId xmlns:a16="http://schemas.microsoft.com/office/drawing/2014/main" id="{234D100A-D7CF-05C9-70DA-3069427A87D1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45" name="Google Shape;2021;p44">
                <a:extLst>
                  <a:ext uri="{FF2B5EF4-FFF2-40B4-BE49-F238E27FC236}">
                    <a16:creationId xmlns:a16="http://schemas.microsoft.com/office/drawing/2014/main" id="{17DA54E5-36E7-7011-3236-65F876486F8A}"/>
                  </a:ext>
                </a:extLst>
              </p:cNvPr>
              <p:cNvSpPr/>
              <p:nvPr/>
            </p:nvSpPr>
            <p:spPr>
              <a:xfrm>
                <a:off x="3872192" y="1235969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  <p:sp>
          <p:nvSpPr>
            <p:cNvPr id="42" name="Google Shape;2023;p44">
              <a:extLst>
                <a:ext uri="{FF2B5EF4-FFF2-40B4-BE49-F238E27FC236}">
                  <a16:creationId xmlns:a16="http://schemas.microsoft.com/office/drawing/2014/main" id="{9AEB9659-CF99-3C4D-0453-1A6287C8AC83}"/>
                </a:ext>
              </a:extLst>
            </p:cNvPr>
            <p:cNvSpPr/>
            <p:nvPr/>
          </p:nvSpPr>
          <p:spPr>
            <a:xfrm>
              <a:off x="3726300" y="2651788"/>
              <a:ext cx="1302300" cy="1302300"/>
            </a:xfrm>
            <a:prstGeom prst="donut">
              <a:avLst>
                <a:gd name="adj" fmla="val 3881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BDA80A-9DAF-A05D-7325-879A4AC34BDB}"/>
              </a:ext>
            </a:extLst>
          </p:cNvPr>
          <p:cNvGrpSpPr/>
          <p:nvPr/>
        </p:nvGrpSpPr>
        <p:grpSpPr>
          <a:xfrm>
            <a:off x="652798" y="1495379"/>
            <a:ext cx="3499575" cy="1714626"/>
            <a:chOff x="652798" y="1495379"/>
            <a:chExt cx="3499575" cy="1714626"/>
          </a:xfrm>
        </p:grpSpPr>
        <p:sp>
          <p:nvSpPr>
            <p:cNvPr id="47" name="Google Shape;2010;p44">
              <a:extLst>
                <a:ext uri="{FF2B5EF4-FFF2-40B4-BE49-F238E27FC236}">
                  <a16:creationId xmlns:a16="http://schemas.microsoft.com/office/drawing/2014/main" id="{FB719121-64DA-8F5B-7ABE-04F0F650A3E0}"/>
                </a:ext>
              </a:extLst>
            </p:cNvPr>
            <p:cNvSpPr/>
            <p:nvPr/>
          </p:nvSpPr>
          <p:spPr>
            <a:xfrm>
              <a:off x="652798" y="1495379"/>
              <a:ext cx="2359152" cy="1371600"/>
            </a:xfrm>
            <a:prstGeom prst="roundRect">
              <a:avLst>
                <a:gd name="adj" fmla="val 20489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ارسال به کمیته اخلاق جهت داوری اخلاق و کد اخلاق</a:t>
              </a:r>
              <a:endParaRPr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cxnSp>
          <p:nvCxnSpPr>
            <p:cNvPr id="48" name="Google Shape;2042;p44">
              <a:extLst>
                <a:ext uri="{FF2B5EF4-FFF2-40B4-BE49-F238E27FC236}">
                  <a16:creationId xmlns:a16="http://schemas.microsoft.com/office/drawing/2014/main" id="{B98EBED8-50F8-0F24-8283-A49287C56850}"/>
                </a:ext>
              </a:extLst>
            </p:cNvPr>
            <p:cNvCxnSpPr>
              <a:cxnSpLocks/>
              <a:stCxn id="47" idx="3"/>
              <a:endCxn id="42" idx="1"/>
            </p:cNvCxnSpPr>
            <p:nvPr/>
          </p:nvCxnSpPr>
          <p:spPr>
            <a:xfrm>
              <a:off x="3011950" y="2181179"/>
              <a:ext cx="1140423" cy="1028826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2756E9-5FBA-3AFC-2D1B-2BE6919A3963}"/>
              </a:ext>
            </a:extLst>
          </p:cNvPr>
          <p:cNvGrpSpPr/>
          <p:nvPr/>
        </p:nvGrpSpPr>
        <p:grpSpPr>
          <a:xfrm>
            <a:off x="605128" y="4365150"/>
            <a:ext cx="3547245" cy="1490374"/>
            <a:chOff x="605128" y="4365150"/>
            <a:chExt cx="3547245" cy="1490374"/>
          </a:xfrm>
        </p:grpSpPr>
        <p:sp>
          <p:nvSpPr>
            <p:cNvPr id="50" name="Google Shape;2012;p44">
              <a:extLst>
                <a:ext uri="{FF2B5EF4-FFF2-40B4-BE49-F238E27FC236}">
                  <a16:creationId xmlns:a16="http://schemas.microsoft.com/office/drawing/2014/main" id="{983B40C9-18B9-0627-5C90-B6DDE84BE2CF}"/>
                </a:ext>
              </a:extLst>
            </p:cNvPr>
            <p:cNvSpPr/>
            <p:nvPr/>
          </p:nvSpPr>
          <p:spPr>
            <a:xfrm>
              <a:off x="605128" y="4483924"/>
              <a:ext cx="2359152" cy="1371600"/>
            </a:xfrm>
            <a:prstGeom prst="roundRect">
              <a:avLst>
                <a:gd name="adj" fmla="val 168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algn="ctr" rtl="1"/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حداکثر یک هفته پس از دفاع </a:t>
              </a: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فرم‌های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ارزشیابی ارسال گردد</a:t>
              </a:r>
            </a:p>
          </p:txBody>
        </p:sp>
        <p:cxnSp>
          <p:nvCxnSpPr>
            <p:cNvPr id="51" name="Google Shape;2044;p44">
              <a:extLst>
                <a:ext uri="{FF2B5EF4-FFF2-40B4-BE49-F238E27FC236}">
                  <a16:creationId xmlns:a16="http://schemas.microsoft.com/office/drawing/2014/main" id="{8D24D425-D906-CAF3-89AE-5706A490F185}"/>
                </a:ext>
              </a:extLst>
            </p:cNvPr>
            <p:cNvCxnSpPr>
              <a:cxnSpLocks/>
              <a:stCxn id="50" idx="3"/>
              <a:endCxn id="42" idx="3"/>
            </p:cNvCxnSpPr>
            <p:nvPr/>
          </p:nvCxnSpPr>
          <p:spPr>
            <a:xfrm flipV="1">
              <a:off x="2964280" y="4365150"/>
              <a:ext cx="1188093" cy="804574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9C8FAE-1A39-4853-955E-19D9F81EBF82}"/>
              </a:ext>
            </a:extLst>
          </p:cNvPr>
          <p:cNvGrpSpPr/>
          <p:nvPr/>
        </p:nvGrpSpPr>
        <p:grpSpPr>
          <a:xfrm>
            <a:off x="5258931" y="1499330"/>
            <a:ext cx="3627894" cy="1710674"/>
            <a:chOff x="5258931" y="1499330"/>
            <a:chExt cx="3627894" cy="1710674"/>
          </a:xfrm>
        </p:grpSpPr>
        <p:sp>
          <p:nvSpPr>
            <p:cNvPr id="53" name="Google Shape;2013;p44">
              <a:extLst>
                <a:ext uri="{FF2B5EF4-FFF2-40B4-BE49-F238E27FC236}">
                  <a16:creationId xmlns:a16="http://schemas.microsoft.com/office/drawing/2014/main" id="{52A3618B-D279-AB0F-C496-7FB0BE991236}"/>
                </a:ext>
              </a:extLst>
            </p:cNvPr>
            <p:cNvSpPr/>
            <p:nvPr/>
          </p:nvSpPr>
          <p:spPr>
            <a:xfrm>
              <a:off x="6529473" y="1499330"/>
              <a:ext cx="2357352" cy="1371600"/>
            </a:xfrm>
            <a:prstGeom prst="roundRect">
              <a:avLst>
                <a:gd name="adj" fmla="val 20489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تکمیل اطلاعات </a:t>
              </a: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پایان‌نامه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و ضمائم در سامانه </a:t>
              </a: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پژوهشیار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و ارسال به معاون پژوهشی گروه</a:t>
              </a:r>
              <a:endParaRPr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cxnSp>
          <p:nvCxnSpPr>
            <p:cNvPr id="54" name="Google Shape;2045;p44">
              <a:extLst>
                <a:ext uri="{FF2B5EF4-FFF2-40B4-BE49-F238E27FC236}">
                  <a16:creationId xmlns:a16="http://schemas.microsoft.com/office/drawing/2014/main" id="{77A31877-64E9-A709-15CA-3F9D9AA35504}"/>
                </a:ext>
              </a:extLst>
            </p:cNvPr>
            <p:cNvCxnSpPr>
              <a:cxnSpLocks/>
              <a:stCxn id="53" idx="1"/>
              <a:endCxn id="42" idx="7"/>
            </p:cNvCxnSpPr>
            <p:nvPr/>
          </p:nvCxnSpPr>
          <p:spPr>
            <a:xfrm rot="10800000" flipV="1">
              <a:off x="5258931" y="2185129"/>
              <a:ext cx="1270543" cy="1024875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8E6298-A7F3-E954-7AFE-D27F6812B96F}"/>
              </a:ext>
            </a:extLst>
          </p:cNvPr>
          <p:cNvGrpSpPr/>
          <p:nvPr/>
        </p:nvGrpSpPr>
        <p:grpSpPr>
          <a:xfrm>
            <a:off x="605128" y="2977748"/>
            <a:ext cx="3318070" cy="1371600"/>
            <a:chOff x="605128" y="2977748"/>
            <a:chExt cx="3318070" cy="1371600"/>
          </a:xfrm>
        </p:grpSpPr>
        <p:sp>
          <p:nvSpPr>
            <p:cNvPr id="56" name="Google Shape;2011;p44">
              <a:extLst>
                <a:ext uri="{FF2B5EF4-FFF2-40B4-BE49-F238E27FC236}">
                  <a16:creationId xmlns:a16="http://schemas.microsoft.com/office/drawing/2014/main" id="{C5506E62-5E9E-6795-7C94-119D4AA18F5C}"/>
                </a:ext>
              </a:extLst>
            </p:cNvPr>
            <p:cNvSpPr/>
            <p:nvPr/>
          </p:nvSpPr>
          <p:spPr>
            <a:xfrm>
              <a:off x="605128" y="2977748"/>
              <a:ext cx="2359152" cy="1371600"/>
            </a:xfrm>
            <a:prstGeom prst="roundRect">
              <a:avLst>
                <a:gd name="adj" fmla="val 19567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37150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آپلود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مجوز دفاع بعد از زمان مقرر و دریافت </a:t>
              </a: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فرم‌های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ارزشیابی 3 و 4</a:t>
              </a:r>
            </a:p>
          </p:txBody>
        </p:sp>
        <p:cxnSp>
          <p:nvCxnSpPr>
            <p:cNvPr id="57" name="Google Shape;2046;p44">
              <a:extLst>
                <a:ext uri="{FF2B5EF4-FFF2-40B4-BE49-F238E27FC236}">
                  <a16:creationId xmlns:a16="http://schemas.microsoft.com/office/drawing/2014/main" id="{2E67F8AC-0B9C-3E85-940B-94E1D9C7ED4E}"/>
                </a:ext>
              </a:extLst>
            </p:cNvPr>
            <p:cNvCxnSpPr>
              <a:cxnSpLocks/>
              <a:stCxn id="42" idx="2"/>
              <a:endCxn id="56" idx="3"/>
            </p:cNvCxnSpPr>
            <p:nvPr/>
          </p:nvCxnSpPr>
          <p:spPr>
            <a:xfrm rot="10800000">
              <a:off x="2964281" y="3663548"/>
              <a:ext cx="958917" cy="12403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BCFA5B3-24C7-8051-A309-718213AFB873}"/>
              </a:ext>
            </a:extLst>
          </p:cNvPr>
          <p:cNvGrpSpPr/>
          <p:nvPr/>
        </p:nvGrpSpPr>
        <p:grpSpPr>
          <a:xfrm>
            <a:off x="5488107" y="2984978"/>
            <a:ext cx="3388473" cy="1371600"/>
            <a:chOff x="5488107" y="2984978"/>
            <a:chExt cx="3388473" cy="1371600"/>
          </a:xfrm>
        </p:grpSpPr>
        <p:sp>
          <p:nvSpPr>
            <p:cNvPr id="59" name="Google Shape;2014;p44">
              <a:extLst>
                <a:ext uri="{FF2B5EF4-FFF2-40B4-BE49-F238E27FC236}">
                  <a16:creationId xmlns:a16="http://schemas.microsoft.com/office/drawing/2014/main" id="{6A0A40F9-0825-5896-463E-4F4EC5DA5195}"/>
                </a:ext>
              </a:extLst>
            </p:cNvPr>
            <p:cNvSpPr/>
            <p:nvPr/>
          </p:nvSpPr>
          <p:spPr>
            <a:xfrm>
              <a:off x="6495209" y="2984978"/>
              <a:ext cx="2381371" cy="1371600"/>
            </a:xfrm>
            <a:prstGeom prst="roundRect">
              <a:avLst>
                <a:gd name="adj" fmla="val 1772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ارسال به داور علمی و </a:t>
              </a:r>
              <a:r>
                <a:rPr lang="fa-IR" sz="1400" b="1" dirty="0" err="1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متدولوژیست</a:t>
              </a: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 توسط معاون پژوهشی</a:t>
              </a:r>
              <a:endParaRPr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cxnSp>
          <p:nvCxnSpPr>
            <p:cNvPr id="60" name="Google Shape;2048;p44">
              <a:extLst>
                <a:ext uri="{FF2B5EF4-FFF2-40B4-BE49-F238E27FC236}">
                  <a16:creationId xmlns:a16="http://schemas.microsoft.com/office/drawing/2014/main" id="{771E79FA-8F22-885B-0B99-ABC342642156}"/>
                </a:ext>
              </a:extLst>
            </p:cNvPr>
            <p:cNvCxnSpPr>
              <a:cxnSpLocks/>
              <a:stCxn id="59" idx="1"/>
              <a:endCxn id="42" idx="6"/>
            </p:cNvCxnSpPr>
            <p:nvPr/>
          </p:nvCxnSpPr>
          <p:spPr>
            <a:xfrm rot="10800000" flipV="1">
              <a:off x="5488107" y="3670778"/>
              <a:ext cx="1007103" cy="116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8BD5181-03BE-25EB-75BB-C4C3381480A2}"/>
              </a:ext>
            </a:extLst>
          </p:cNvPr>
          <p:cNvGrpSpPr/>
          <p:nvPr/>
        </p:nvGrpSpPr>
        <p:grpSpPr>
          <a:xfrm>
            <a:off x="5258931" y="4365150"/>
            <a:ext cx="3642962" cy="1490374"/>
            <a:chOff x="5258931" y="4365150"/>
            <a:chExt cx="3642962" cy="1490374"/>
          </a:xfrm>
        </p:grpSpPr>
        <p:sp>
          <p:nvSpPr>
            <p:cNvPr id="62" name="Google Shape;2015;p44">
              <a:extLst>
                <a:ext uri="{FF2B5EF4-FFF2-40B4-BE49-F238E27FC236}">
                  <a16:creationId xmlns:a16="http://schemas.microsoft.com/office/drawing/2014/main" id="{BCD052E5-E795-7BC9-5EEA-F6B51F08D6D6}"/>
                </a:ext>
              </a:extLst>
            </p:cNvPr>
            <p:cNvSpPr/>
            <p:nvPr/>
          </p:nvSpPr>
          <p:spPr>
            <a:xfrm>
              <a:off x="6499441" y="4483924"/>
              <a:ext cx="2402452" cy="1371600"/>
            </a:xfrm>
            <a:prstGeom prst="roundRect">
              <a:avLst>
                <a:gd name="adj" fmla="val 14955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dirty="0">
                  <a:solidFill>
                    <a:schemeClr val="bg1"/>
                  </a:solidFill>
                  <a:latin typeface="Shabnam" panose="020B0603030804020204" pitchFamily="34" charset="-78"/>
                  <a:cs typeface="Shabnam" panose="020B0603030804020204" pitchFamily="34" charset="-78"/>
                </a:rPr>
                <a:t>بررسی مدارک و ضمائم توسط کارشناس</a:t>
              </a:r>
            </a:p>
          </p:txBody>
        </p:sp>
        <p:cxnSp>
          <p:nvCxnSpPr>
            <p:cNvPr id="63" name="Google Shape;2049;p44">
              <a:extLst>
                <a:ext uri="{FF2B5EF4-FFF2-40B4-BE49-F238E27FC236}">
                  <a16:creationId xmlns:a16="http://schemas.microsoft.com/office/drawing/2014/main" id="{C05EBA5F-B2FE-636F-82F5-0C8056015E13}"/>
                </a:ext>
              </a:extLst>
            </p:cNvPr>
            <p:cNvCxnSpPr>
              <a:cxnSpLocks/>
              <a:stCxn id="62" idx="1"/>
              <a:endCxn id="42" idx="5"/>
            </p:cNvCxnSpPr>
            <p:nvPr/>
          </p:nvCxnSpPr>
          <p:spPr>
            <a:xfrm rot="10800000">
              <a:off x="5258931" y="4365150"/>
              <a:ext cx="1240511" cy="804574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52FD79F2-DCBD-E7DF-0BF5-64EE297593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21504" y="3356487"/>
            <a:ext cx="82296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7F0994-A3D4-19DC-88F2-8715F2B4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6FA6218-6170-3D59-38D7-CF466A78B73B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0" name="Google Shape;728;p26">
            <a:extLst>
              <a:ext uri="{FF2B5EF4-FFF2-40B4-BE49-F238E27FC236}">
                <a16:creationId xmlns:a16="http://schemas.microsoft.com/office/drawing/2014/main" id="{6667F921-D8CB-E6C2-B8A4-78F8E8E58E4E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4" name="Google Shape;729;p26">
              <a:extLst>
                <a:ext uri="{FF2B5EF4-FFF2-40B4-BE49-F238E27FC236}">
                  <a16:creationId xmlns:a16="http://schemas.microsoft.com/office/drawing/2014/main" id="{4C7303EA-D8C0-AAB5-CEE2-ADC4DE969D77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730;p26">
              <a:extLst>
                <a:ext uri="{FF2B5EF4-FFF2-40B4-BE49-F238E27FC236}">
                  <a16:creationId xmlns:a16="http://schemas.microsoft.com/office/drawing/2014/main" id="{FE54CDFE-8418-87F8-1541-1A07C55BAD0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1;p26">
              <a:extLst>
                <a:ext uri="{FF2B5EF4-FFF2-40B4-BE49-F238E27FC236}">
                  <a16:creationId xmlns:a16="http://schemas.microsoft.com/office/drawing/2014/main" id="{25BD171E-651C-5A85-0930-F843F341C0F2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7" name="Google Shape;732;p26">
            <a:extLst>
              <a:ext uri="{FF2B5EF4-FFF2-40B4-BE49-F238E27FC236}">
                <a16:creationId xmlns:a16="http://schemas.microsoft.com/office/drawing/2014/main" id="{186BD7E5-0685-696A-B961-BB276EA38EC7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8" name="Google Shape;733;p26">
              <a:extLst>
                <a:ext uri="{FF2B5EF4-FFF2-40B4-BE49-F238E27FC236}">
                  <a16:creationId xmlns:a16="http://schemas.microsoft.com/office/drawing/2014/main" id="{9AF480EA-1887-D575-B004-B3206F374E61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9" name="Google Shape;734;p26">
              <a:extLst>
                <a:ext uri="{FF2B5EF4-FFF2-40B4-BE49-F238E27FC236}">
                  <a16:creationId xmlns:a16="http://schemas.microsoft.com/office/drawing/2014/main" id="{91582480-3AE0-1858-54B2-3A3C997B69FF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35;p26">
              <a:extLst>
                <a:ext uri="{FF2B5EF4-FFF2-40B4-BE49-F238E27FC236}">
                  <a16:creationId xmlns:a16="http://schemas.microsoft.com/office/drawing/2014/main" id="{3CCBDFB3-69EB-D5E1-E0BC-AB609EB6D4E4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36;p26">
            <a:extLst>
              <a:ext uri="{FF2B5EF4-FFF2-40B4-BE49-F238E27FC236}">
                <a16:creationId xmlns:a16="http://schemas.microsoft.com/office/drawing/2014/main" id="{03F183B7-DB18-CE34-3391-F08FEA3DF3E2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3" name="Google Shape;737;p26">
              <a:extLst>
                <a:ext uri="{FF2B5EF4-FFF2-40B4-BE49-F238E27FC236}">
                  <a16:creationId xmlns:a16="http://schemas.microsoft.com/office/drawing/2014/main" id="{1C2F4FCF-BDDF-50A9-FE79-C8EFB985D2F2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4" name="Google Shape;738;p26">
              <a:extLst>
                <a:ext uri="{FF2B5EF4-FFF2-40B4-BE49-F238E27FC236}">
                  <a16:creationId xmlns:a16="http://schemas.microsoft.com/office/drawing/2014/main" id="{80D99E34-5317-5ED1-AAEE-455E0F25E7C2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5" name="Google Shape;739;p26">
                <a:extLst>
                  <a:ext uri="{FF2B5EF4-FFF2-40B4-BE49-F238E27FC236}">
                    <a16:creationId xmlns:a16="http://schemas.microsoft.com/office/drawing/2014/main" id="{5CF67EBB-D9DC-86AC-3F6C-1443FE39501C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6503EAF1-20E9-A109-C2D0-33F26CD7FECE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8" name="Google Shape;741;p26">
            <a:extLst>
              <a:ext uri="{FF2B5EF4-FFF2-40B4-BE49-F238E27FC236}">
                <a16:creationId xmlns:a16="http://schemas.microsoft.com/office/drawing/2014/main" id="{0D95F5BE-74DE-63EE-04B8-F102C2FBD59B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9" name="Google Shape;742;p26">
              <a:extLst>
                <a:ext uri="{FF2B5EF4-FFF2-40B4-BE49-F238E27FC236}">
                  <a16:creationId xmlns:a16="http://schemas.microsoft.com/office/drawing/2014/main" id="{67BEBF65-E562-B017-97AC-A97186604FF3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3;p26">
              <a:extLst>
                <a:ext uri="{FF2B5EF4-FFF2-40B4-BE49-F238E27FC236}">
                  <a16:creationId xmlns:a16="http://schemas.microsoft.com/office/drawing/2014/main" id="{2F655C59-E2FB-34AF-7354-6C194D667F6B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4;p26">
              <a:extLst>
                <a:ext uri="{FF2B5EF4-FFF2-40B4-BE49-F238E27FC236}">
                  <a16:creationId xmlns:a16="http://schemas.microsoft.com/office/drawing/2014/main" id="{3A8B2B95-3763-A095-F340-583AA33FACED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2" name="Google Shape;745;p26">
            <a:extLst>
              <a:ext uri="{FF2B5EF4-FFF2-40B4-BE49-F238E27FC236}">
                <a16:creationId xmlns:a16="http://schemas.microsoft.com/office/drawing/2014/main" id="{C341041E-9339-38BC-0CA2-D11280CB4279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3" name="Google Shape;746;p26">
              <a:extLst>
                <a:ext uri="{FF2B5EF4-FFF2-40B4-BE49-F238E27FC236}">
                  <a16:creationId xmlns:a16="http://schemas.microsoft.com/office/drawing/2014/main" id="{77D13D14-5C04-3126-229A-5DB0EEC9EA31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7;p26">
              <a:extLst>
                <a:ext uri="{FF2B5EF4-FFF2-40B4-BE49-F238E27FC236}">
                  <a16:creationId xmlns:a16="http://schemas.microsoft.com/office/drawing/2014/main" id="{7CCBF815-64B5-AF2F-1340-5E7D2EAC6B51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Google Shape;748;p26">
              <a:extLst>
                <a:ext uri="{FF2B5EF4-FFF2-40B4-BE49-F238E27FC236}">
                  <a16:creationId xmlns:a16="http://schemas.microsoft.com/office/drawing/2014/main" id="{6CDDFDAE-0270-7EE8-91DD-CE76E3BBF5A3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882F5FD9-D5E9-ACF7-B968-B5756DC38CD8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C6B19E57-AC20-1784-373E-C2B6B67F7505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2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AD0FF7D7-2FAE-E29D-2E5E-A88EAA53EAC1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3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AF030A6-D899-8898-7D54-62680C57E5DC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44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BB4809E6-3D02-8788-94D1-EDA504839224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cxnSp>
        <p:nvCxnSpPr>
          <p:cNvPr id="49" name="Google Shape;127;p16">
            <a:extLst>
              <a:ext uri="{FF2B5EF4-FFF2-40B4-BE49-F238E27FC236}">
                <a16:creationId xmlns:a16="http://schemas.microsoft.com/office/drawing/2014/main" id="{34AE5156-BF32-3D10-C7C3-0F0D5DE6E585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96128" y="4173548"/>
            <a:ext cx="27139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B1B8CEC-978D-0FBA-C4BF-25FF7D19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پایان‌نامه‌های</a:t>
            </a:r>
            <a:r>
              <a:rPr lang="fa-IR" dirty="0"/>
              <a:t> پزشکی عمومی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F0F9A-40F8-922A-25B1-97CC5032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5</a:t>
            </a:r>
          </a:p>
        </p:txBody>
      </p:sp>
      <p:sp>
        <p:nvSpPr>
          <p:cNvPr id="34" name="Google Shape;111;p16">
            <a:extLst>
              <a:ext uri="{FF2B5EF4-FFF2-40B4-BE49-F238E27FC236}">
                <a16:creationId xmlns:a16="http://schemas.microsoft.com/office/drawing/2014/main" id="{EFAD129F-7BCB-70A5-E371-E68068A2132A}"/>
              </a:ext>
            </a:extLst>
          </p:cNvPr>
          <p:cNvSpPr/>
          <p:nvPr/>
        </p:nvSpPr>
        <p:spPr>
          <a:xfrm>
            <a:off x="5536148" y="1723715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711D548-4B7E-CBA6-A38B-AA73CA6C95F9}"/>
              </a:ext>
            </a:extLst>
          </p:cNvPr>
          <p:cNvGrpSpPr/>
          <p:nvPr/>
        </p:nvGrpSpPr>
        <p:grpSpPr>
          <a:xfrm>
            <a:off x="5651666" y="1826657"/>
            <a:ext cx="648245" cy="659686"/>
            <a:chOff x="5925727" y="1822374"/>
            <a:chExt cx="632015" cy="632234"/>
          </a:xfrm>
        </p:grpSpPr>
        <p:sp>
          <p:nvSpPr>
            <p:cNvPr id="39" name="Google Shape;116;p16">
              <a:extLst>
                <a:ext uri="{FF2B5EF4-FFF2-40B4-BE49-F238E27FC236}">
                  <a16:creationId xmlns:a16="http://schemas.microsoft.com/office/drawing/2014/main" id="{A634ED4F-3E62-D720-F79A-88686B674837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117;p16">
              <a:extLst>
                <a:ext uri="{FF2B5EF4-FFF2-40B4-BE49-F238E27FC236}">
                  <a16:creationId xmlns:a16="http://schemas.microsoft.com/office/drawing/2014/main" id="{49CE0A09-D32A-D14C-5DFD-3457860415E8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13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F9F6AEF2-7EE7-CB82-8F56-4E53A63022B7}"/>
              </a:ext>
            </a:extLst>
          </p:cNvPr>
          <p:cNvSpPr/>
          <p:nvPr/>
        </p:nvSpPr>
        <p:spPr>
          <a:xfrm>
            <a:off x="3794187" y="2538054"/>
            <a:ext cx="1973305" cy="200743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" name="Google Shape;90;p16">
            <a:extLst>
              <a:ext uri="{FF2B5EF4-FFF2-40B4-BE49-F238E27FC236}">
                <a16:creationId xmlns:a16="http://schemas.microsoft.com/office/drawing/2014/main" id="{40674FC3-9215-F7AF-0A9E-676F76ED7E3E}"/>
              </a:ext>
            </a:extLst>
          </p:cNvPr>
          <p:cNvSpPr/>
          <p:nvPr/>
        </p:nvSpPr>
        <p:spPr>
          <a:xfrm>
            <a:off x="1031325" y="1733109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0" name="Google Shape;97;p16">
            <a:extLst>
              <a:ext uri="{FF2B5EF4-FFF2-40B4-BE49-F238E27FC236}">
                <a16:creationId xmlns:a16="http://schemas.microsoft.com/office/drawing/2014/main" id="{8953246B-341C-0DE9-E151-FDFE1F98CB55}"/>
              </a:ext>
            </a:extLst>
          </p:cNvPr>
          <p:cNvSpPr/>
          <p:nvPr/>
        </p:nvSpPr>
        <p:spPr>
          <a:xfrm>
            <a:off x="553120" y="311354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Google Shape;104;p16">
            <a:extLst>
              <a:ext uri="{FF2B5EF4-FFF2-40B4-BE49-F238E27FC236}">
                <a16:creationId xmlns:a16="http://schemas.microsoft.com/office/drawing/2014/main" id="{42491004-DAEC-5D71-B04C-4FE7C84CA093}"/>
              </a:ext>
            </a:extLst>
          </p:cNvPr>
          <p:cNvSpPr/>
          <p:nvPr/>
        </p:nvSpPr>
        <p:spPr>
          <a:xfrm>
            <a:off x="1041068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118;p16">
            <a:extLst>
              <a:ext uri="{FF2B5EF4-FFF2-40B4-BE49-F238E27FC236}">
                <a16:creationId xmlns:a16="http://schemas.microsoft.com/office/drawing/2014/main" id="{E861FA23-5288-1B57-ECA7-22B23DAA68B8}"/>
              </a:ext>
            </a:extLst>
          </p:cNvPr>
          <p:cNvSpPr/>
          <p:nvPr/>
        </p:nvSpPr>
        <p:spPr>
          <a:xfrm>
            <a:off x="5945296" y="3084592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48" name="Google Shape;125;p16">
            <a:extLst>
              <a:ext uri="{FF2B5EF4-FFF2-40B4-BE49-F238E27FC236}">
                <a16:creationId xmlns:a16="http://schemas.microsoft.com/office/drawing/2014/main" id="{7DAA1619-1474-304B-BF6E-D0344C77C149}"/>
              </a:ext>
            </a:extLst>
          </p:cNvPr>
          <p:cNvCxnSpPr>
            <a:cxnSpLocks/>
          </p:cNvCxnSpPr>
          <p:nvPr/>
        </p:nvCxnSpPr>
        <p:spPr>
          <a:xfrm flipH="1">
            <a:off x="5283421" y="2149953"/>
            <a:ext cx="25662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" name="Google Shape;129;p16">
            <a:extLst>
              <a:ext uri="{FF2B5EF4-FFF2-40B4-BE49-F238E27FC236}">
                <a16:creationId xmlns:a16="http://schemas.microsoft.com/office/drawing/2014/main" id="{71D5AD5C-C4A6-0C4D-562A-95F8546393C2}"/>
              </a:ext>
            </a:extLst>
          </p:cNvPr>
          <p:cNvCxnSpPr>
            <a:cxnSpLocks/>
          </p:cNvCxnSpPr>
          <p:nvPr/>
        </p:nvCxnSpPr>
        <p:spPr>
          <a:xfrm rot="10800000">
            <a:off x="5287319" y="4173548"/>
            <a:ext cx="25662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1" name="Google Shape;131;p16">
            <a:extLst>
              <a:ext uri="{FF2B5EF4-FFF2-40B4-BE49-F238E27FC236}">
                <a16:creationId xmlns:a16="http://schemas.microsoft.com/office/drawing/2014/main" id="{3E14B4AA-19BA-5659-82E6-8F4651DC9025}"/>
              </a:ext>
            </a:extLst>
          </p:cNvPr>
          <p:cNvCxnSpPr>
            <a:cxnSpLocks/>
          </p:cNvCxnSpPr>
          <p:nvPr/>
        </p:nvCxnSpPr>
        <p:spPr>
          <a:xfrm rot="10800000">
            <a:off x="5619156" y="3512824"/>
            <a:ext cx="326166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" name="Google Shape;133;p16">
            <a:extLst>
              <a:ext uri="{FF2B5EF4-FFF2-40B4-BE49-F238E27FC236}">
                <a16:creationId xmlns:a16="http://schemas.microsoft.com/office/drawing/2014/main" id="{E9968C53-52AF-406B-095C-CCD45B12B904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08873" y="3541772"/>
            <a:ext cx="341244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135;p16">
            <a:extLst>
              <a:ext uri="{FF2B5EF4-FFF2-40B4-BE49-F238E27FC236}">
                <a16:creationId xmlns:a16="http://schemas.microsoft.com/office/drawing/2014/main" id="{08B2A88E-C1F0-E1BB-95ED-AF0A0DB10B0F}"/>
              </a:ext>
            </a:extLst>
          </p:cNvPr>
          <p:cNvCxnSpPr>
            <a:cxnSpLocks/>
          </p:cNvCxnSpPr>
          <p:nvPr/>
        </p:nvCxnSpPr>
        <p:spPr>
          <a:xfrm>
            <a:off x="4086385" y="2159347"/>
            <a:ext cx="27139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6" name="Google Shape;159;p16">
            <a:extLst>
              <a:ext uri="{FF2B5EF4-FFF2-40B4-BE49-F238E27FC236}">
                <a16:creationId xmlns:a16="http://schemas.microsoft.com/office/drawing/2014/main" id="{D34068CE-D364-E375-52A1-A8272404C247}"/>
              </a:ext>
            </a:extLst>
          </p:cNvPr>
          <p:cNvSpPr/>
          <p:nvPr/>
        </p:nvSpPr>
        <p:spPr>
          <a:xfrm>
            <a:off x="5540046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3CAA34C-0E8C-7B95-8569-7F3C32EC6F00}"/>
              </a:ext>
            </a:extLst>
          </p:cNvPr>
          <p:cNvGrpSpPr/>
          <p:nvPr/>
        </p:nvGrpSpPr>
        <p:grpSpPr>
          <a:xfrm>
            <a:off x="3285263" y="1831653"/>
            <a:ext cx="648245" cy="659686"/>
            <a:chOff x="5925727" y="1822374"/>
            <a:chExt cx="632015" cy="632234"/>
          </a:xfrm>
        </p:grpSpPr>
        <p:sp>
          <p:nvSpPr>
            <p:cNvPr id="88" name="Google Shape;116;p16">
              <a:extLst>
                <a:ext uri="{FF2B5EF4-FFF2-40B4-BE49-F238E27FC236}">
                  <a16:creationId xmlns:a16="http://schemas.microsoft.com/office/drawing/2014/main" id="{D4299A2B-93EB-79E0-7549-D75393191F41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9" name="Google Shape;117;p16">
              <a:extLst>
                <a:ext uri="{FF2B5EF4-FFF2-40B4-BE49-F238E27FC236}">
                  <a16:creationId xmlns:a16="http://schemas.microsoft.com/office/drawing/2014/main" id="{E09A9831-8E61-8981-D31F-FF2917B6283E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95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7CB7494-5CB7-0DF1-EC3A-060D7460E47A}"/>
              </a:ext>
            </a:extLst>
          </p:cNvPr>
          <p:cNvGrpSpPr/>
          <p:nvPr/>
        </p:nvGrpSpPr>
        <p:grpSpPr>
          <a:xfrm>
            <a:off x="5684872" y="4554759"/>
            <a:ext cx="648245" cy="659686"/>
            <a:chOff x="5925727" y="1822374"/>
            <a:chExt cx="632015" cy="632234"/>
          </a:xfrm>
        </p:grpSpPr>
        <p:sp>
          <p:nvSpPr>
            <p:cNvPr id="91" name="Google Shape;116;p16">
              <a:extLst>
                <a:ext uri="{FF2B5EF4-FFF2-40B4-BE49-F238E27FC236}">
                  <a16:creationId xmlns:a16="http://schemas.microsoft.com/office/drawing/2014/main" id="{9A155A18-003B-937E-0159-34487584B71B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2" name="Google Shape;117;p16">
              <a:extLst>
                <a:ext uri="{FF2B5EF4-FFF2-40B4-BE49-F238E27FC236}">
                  <a16:creationId xmlns:a16="http://schemas.microsoft.com/office/drawing/2014/main" id="{77125F2C-AB08-9F03-A854-48BD656C8FDC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403</a:t>
              </a:r>
              <a:endParaRPr sz="20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6203E4F-4240-62BE-8DBD-3EFF49D2725E}"/>
              </a:ext>
            </a:extLst>
          </p:cNvPr>
          <p:cNvGrpSpPr/>
          <p:nvPr/>
        </p:nvGrpSpPr>
        <p:grpSpPr>
          <a:xfrm>
            <a:off x="3324313" y="4550361"/>
            <a:ext cx="648245" cy="659686"/>
            <a:chOff x="5925727" y="1822374"/>
            <a:chExt cx="632015" cy="632234"/>
          </a:xfrm>
        </p:grpSpPr>
        <p:sp>
          <p:nvSpPr>
            <p:cNvPr id="94" name="Google Shape;116;p16">
              <a:extLst>
                <a:ext uri="{FF2B5EF4-FFF2-40B4-BE49-F238E27FC236}">
                  <a16:creationId xmlns:a16="http://schemas.microsoft.com/office/drawing/2014/main" id="{8A93CA43-0775-87D7-D321-1A8E0D02DD09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5" name="Google Shape;117;p16">
              <a:extLst>
                <a:ext uri="{FF2B5EF4-FFF2-40B4-BE49-F238E27FC236}">
                  <a16:creationId xmlns:a16="http://schemas.microsoft.com/office/drawing/2014/main" id="{41AA4CFC-52C7-E592-2076-5C37A1EF02B6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18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8D4F54A-BA8F-9960-6BB8-1B7F40314C41}"/>
              </a:ext>
            </a:extLst>
          </p:cNvPr>
          <p:cNvGrpSpPr/>
          <p:nvPr/>
        </p:nvGrpSpPr>
        <p:grpSpPr>
          <a:xfrm>
            <a:off x="6061930" y="3178913"/>
            <a:ext cx="648245" cy="659686"/>
            <a:chOff x="5925727" y="1822374"/>
            <a:chExt cx="632015" cy="632234"/>
          </a:xfrm>
        </p:grpSpPr>
        <p:sp>
          <p:nvSpPr>
            <p:cNvPr id="97" name="Google Shape;116;p16">
              <a:extLst>
                <a:ext uri="{FF2B5EF4-FFF2-40B4-BE49-F238E27FC236}">
                  <a16:creationId xmlns:a16="http://schemas.microsoft.com/office/drawing/2014/main" id="{3889EBD5-9908-17F8-FB00-45F999F75070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8" name="Google Shape;117;p16">
              <a:extLst>
                <a:ext uri="{FF2B5EF4-FFF2-40B4-BE49-F238E27FC236}">
                  <a16:creationId xmlns:a16="http://schemas.microsoft.com/office/drawing/2014/main" id="{40AC9E05-D3C0-3DB5-B91C-F030B717E6A0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31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699C610-FEB2-2F97-EE3B-234FA09B5DBB}"/>
              </a:ext>
            </a:extLst>
          </p:cNvPr>
          <p:cNvGrpSpPr/>
          <p:nvPr/>
        </p:nvGrpSpPr>
        <p:grpSpPr>
          <a:xfrm>
            <a:off x="2825593" y="3221137"/>
            <a:ext cx="648245" cy="659686"/>
            <a:chOff x="5925727" y="1822374"/>
            <a:chExt cx="632015" cy="632234"/>
          </a:xfrm>
        </p:grpSpPr>
        <p:sp>
          <p:nvSpPr>
            <p:cNvPr id="100" name="Google Shape;116;p16">
              <a:extLst>
                <a:ext uri="{FF2B5EF4-FFF2-40B4-BE49-F238E27FC236}">
                  <a16:creationId xmlns:a16="http://schemas.microsoft.com/office/drawing/2014/main" id="{9A8D275F-F10D-1B65-7DBE-ECEF46AE8153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1" name="Google Shape;117;p16">
              <a:extLst>
                <a:ext uri="{FF2B5EF4-FFF2-40B4-BE49-F238E27FC236}">
                  <a16:creationId xmlns:a16="http://schemas.microsoft.com/office/drawing/2014/main" id="{34D54855-CF2C-6467-B9A0-4161634AAB62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93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EA73E22-B596-42CB-C7A3-55981F14C3CF}"/>
              </a:ext>
            </a:extLst>
          </p:cNvPr>
          <p:cNvSpPr txBox="1"/>
          <p:nvPr/>
        </p:nvSpPr>
        <p:spPr>
          <a:xfrm>
            <a:off x="6205160" y="2002611"/>
            <a:ext cx="2269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بررسی ثبت اولیه</a:t>
            </a:r>
          </a:p>
        </p:txBody>
      </p:sp>
      <p:grpSp>
        <p:nvGrpSpPr>
          <p:cNvPr id="9" name="Google Shape;86;p16">
            <a:extLst>
              <a:ext uri="{FF2B5EF4-FFF2-40B4-BE49-F238E27FC236}">
                <a16:creationId xmlns:a16="http://schemas.microsoft.com/office/drawing/2014/main" id="{5E3FB844-ED55-F9D3-C471-D9D260491057}"/>
              </a:ext>
            </a:extLst>
          </p:cNvPr>
          <p:cNvGrpSpPr/>
          <p:nvPr/>
        </p:nvGrpSpPr>
        <p:grpSpPr>
          <a:xfrm>
            <a:off x="3964851" y="2669120"/>
            <a:ext cx="1639571" cy="1668509"/>
            <a:chOff x="3802620" y="1176257"/>
            <a:chExt cx="1538872" cy="1539406"/>
          </a:xfrm>
        </p:grpSpPr>
        <p:sp>
          <p:nvSpPr>
            <p:cNvPr id="11" name="Google Shape;87;p16">
              <a:extLst>
                <a:ext uri="{FF2B5EF4-FFF2-40B4-BE49-F238E27FC236}">
                  <a16:creationId xmlns:a16="http://schemas.microsoft.com/office/drawing/2014/main" id="{808F85CD-638A-AC93-2EBF-4EDEE8C751B3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88;p16">
              <a:extLst>
                <a:ext uri="{FF2B5EF4-FFF2-40B4-BE49-F238E27FC236}">
                  <a16:creationId xmlns:a16="http://schemas.microsoft.com/office/drawing/2014/main" id="{E219C611-F211-CBBB-39D1-808C13CB93E1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3D080101-79E5-2693-4202-27D97F3A71D8}"/>
              </a:ext>
            </a:extLst>
          </p:cNvPr>
          <p:cNvSpPr txBox="1"/>
          <p:nvPr/>
        </p:nvSpPr>
        <p:spPr>
          <a:xfrm>
            <a:off x="6579412" y="3404283"/>
            <a:ext cx="2256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ارسال برای داوری اخلاق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05DA871-2871-9937-A104-8D91199A5277}"/>
              </a:ext>
            </a:extLst>
          </p:cNvPr>
          <p:cNvSpPr txBox="1"/>
          <p:nvPr/>
        </p:nvSpPr>
        <p:spPr>
          <a:xfrm>
            <a:off x="6130701" y="4736018"/>
            <a:ext cx="2430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اعلام کد اخلاق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9D366C3-6682-7156-770B-62E3F3DFE87C}"/>
              </a:ext>
            </a:extLst>
          </p:cNvPr>
          <p:cNvSpPr txBox="1"/>
          <p:nvPr/>
        </p:nvSpPr>
        <p:spPr>
          <a:xfrm flipH="1">
            <a:off x="993480" y="2012446"/>
            <a:ext cx="2255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دریافت مجوز دفاع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1721764-057C-0F2C-1F49-7D610DFB7294}"/>
              </a:ext>
            </a:extLst>
          </p:cNvPr>
          <p:cNvSpPr txBox="1"/>
          <p:nvPr/>
        </p:nvSpPr>
        <p:spPr>
          <a:xfrm flipH="1">
            <a:off x="417628" y="3382738"/>
            <a:ext cx="2331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اعلام نمره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33A0282-8FD8-609A-354F-8213EFFEF74C}"/>
              </a:ext>
            </a:extLst>
          </p:cNvPr>
          <p:cNvSpPr txBox="1"/>
          <p:nvPr/>
        </p:nvSpPr>
        <p:spPr>
          <a:xfrm flipH="1">
            <a:off x="1169318" y="4772498"/>
            <a:ext cx="2055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درخواست تغییرات</a:t>
            </a:r>
          </a:p>
        </p:txBody>
      </p:sp>
      <p:sp>
        <p:nvSpPr>
          <p:cNvPr id="4" name="Google Shape;810;p26">
            <a:extLst>
              <a:ext uri="{FF2B5EF4-FFF2-40B4-BE49-F238E27FC236}">
                <a16:creationId xmlns:a16="http://schemas.microsoft.com/office/drawing/2014/main" id="{DF9443CE-8895-71D5-8A09-6CD9E3BE4064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2B9796-AE87-2CDC-3213-02FE7EE77316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AEAAC169-D8E1-4E11-49DF-37B6AE5F65C7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A37E7149-A02F-8FDB-C55A-88A0E5F6CA19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694A64C-ED41-BE74-2D53-8E25FB4AE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2415" y="2259306"/>
            <a:ext cx="1353570" cy="13633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D46C23D-B932-BEC4-7574-3B18207998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01132" y="3082182"/>
            <a:ext cx="850615" cy="8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20" grpId="0" animBg="1"/>
      <p:bldP spid="27" grpId="0" animBg="1"/>
      <p:bldP spid="41" grpId="0" animBg="1"/>
      <p:bldP spid="76" grpId="0" animBg="1"/>
      <p:bldP spid="110" grpId="0"/>
      <p:bldP spid="113" grpId="0"/>
      <p:bldP spid="114" grpId="0"/>
      <p:bldP spid="115" grpId="0"/>
      <p:bldP spid="116" grpId="0"/>
      <p:bldP spid="1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119194-6683-7B4A-3200-39A4DDD2B3EC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1000">
                <a:srgbClr val="E6E6E6"/>
              </a:gs>
              <a:gs pos="53100">
                <a:schemeClr val="bg1">
                  <a:lumMod val="95000"/>
                </a:schemeClr>
              </a:gs>
              <a:gs pos="83000">
                <a:srgbClr val="E6E6E6"/>
              </a:gs>
            </a:gsLst>
            <a:lin ang="8100000" scaled="1"/>
            <a:tileRect/>
          </a:gra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68BBE6C-6F45-78B2-90F5-48CC1EAEF72C}"/>
              </a:ext>
            </a:extLst>
          </p:cNvPr>
          <p:cNvSpPr/>
          <p:nvPr/>
        </p:nvSpPr>
        <p:spPr>
          <a:xfrm flipH="1">
            <a:off x="1458686" y="0"/>
            <a:ext cx="9274628" cy="6858000"/>
          </a:xfrm>
          <a:custGeom>
            <a:avLst/>
            <a:gdLst>
              <a:gd name="connsiteX0" fmla="*/ 9146097 w 10629900"/>
              <a:gd name="connsiteY0" fmla="*/ 0 h 6858000"/>
              <a:gd name="connsiteX1" fmla="*/ 1483803 w 10629900"/>
              <a:gd name="connsiteY1" fmla="*/ 0 h 6858000"/>
              <a:gd name="connsiteX2" fmla="*/ 1380728 w 10629900"/>
              <a:gd name="connsiteY2" fmla="*/ 100690 h 6858000"/>
              <a:gd name="connsiteX3" fmla="*/ 0 w 10629900"/>
              <a:gd name="connsiteY3" fmla="*/ 3429001 h 6858000"/>
              <a:gd name="connsiteX4" fmla="*/ 1380728 w 10629900"/>
              <a:gd name="connsiteY4" fmla="*/ 6757313 h 6858000"/>
              <a:gd name="connsiteX5" fmla="*/ 1483801 w 10629900"/>
              <a:gd name="connsiteY5" fmla="*/ 6858000 h 6858000"/>
              <a:gd name="connsiteX6" fmla="*/ 9146099 w 10629900"/>
              <a:gd name="connsiteY6" fmla="*/ 6858000 h 6858000"/>
              <a:gd name="connsiteX7" fmla="*/ 9249172 w 10629900"/>
              <a:gd name="connsiteY7" fmla="*/ 6757313 h 6858000"/>
              <a:gd name="connsiteX8" fmla="*/ 10629900 w 10629900"/>
              <a:gd name="connsiteY8" fmla="*/ 3429001 h 6858000"/>
              <a:gd name="connsiteX9" fmla="*/ 9249172 w 10629900"/>
              <a:gd name="connsiteY9" fmla="*/ 1006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9900" h="6858000">
                <a:moveTo>
                  <a:pt x="9146097" y="0"/>
                </a:moveTo>
                <a:lnTo>
                  <a:pt x="1483803" y="0"/>
                </a:lnTo>
                <a:lnTo>
                  <a:pt x="1380728" y="100690"/>
                </a:lnTo>
                <a:cubicBezTo>
                  <a:pt x="522858" y="979758"/>
                  <a:pt x="0" y="2147511"/>
                  <a:pt x="0" y="3429001"/>
                </a:cubicBezTo>
                <a:cubicBezTo>
                  <a:pt x="0" y="4710491"/>
                  <a:pt x="522858" y="5878245"/>
                  <a:pt x="1380728" y="6757313"/>
                </a:cubicBezTo>
                <a:lnTo>
                  <a:pt x="1483801" y="6858000"/>
                </a:lnTo>
                <a:lnTo>
                  <a:pt x="9146099" y="6858000"/>
                </a:lnTo>
                <a:lnTo>
                  <a:pt x="9249172" y="6757313"/>
                </a:lnTo>
                <a:cubicBezTo>
                  <a:pt x="10107042" y="5878245"/>
                  <a:pt x="10629900" y="4710491"/>
                  <a:pt x="10629900" y="3429001"/>
                </a:cubicBezTo>
                <a:cubicBezTo>
                  <a:pt x="10629900" y="2147511"/>
                  <a:pt x="10107042" y="979758"/>
                  <a:pt x="9249172" y="10069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FCC63-83F6-04A8-FDFD-A2AD1AD62D01}"/>
              </a:ext>
            </a:extLst>
          </p:cNvPr>
          <p:cNvSpPr txBox="1"/>
          <p:nvPr/>
        </p:nvSpPr>
        <p:spPr>
          <a:xfrm flipH="1">
            <a:off x="3590526" y="2857272"/>
            <a:ext cx="5010948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 rtl="1">
              <a:lnSpc>
                <a:spcPct val="110000"/>
              </a:lnSpc>
              <a:buClrTx/>
              <a:defRPr/>
            </a:pPr>
            <a:r>
              <a:rPr lang="fa-IR" sz="60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با سپاس از </a:t>
            </a:r>
          </a:p>
          <a:p>
            <a:pPr algn="ctr" defTabSz="1219170" rtl="1">
              <a:lnSpc>
                <a:spcPct val="110000"/>
              </a:lnSpc>
              <a:buClrTx/>
              <a:defRPr/>
            </a:pPr>
            <a:r>
              <a:rPr lang="fa-IR" sz="40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اساتید گرامی</a:t>
            </a:r>
          </a:p>
          <a:p>
            <a:pPr algn="ctr" defTabSz="1219170" rtl="1">
              <a:lnSpc>
                <a:spcPct val="110000"/>
              </a:lnSpc>
              <a:buClrTx/>
              <a:defRPr/>
            </a:pPr>
            <a:r>
              <a:rPr lang="fa-IR" sz="4000" b="1" kern="1200" dirty="0">
                <a:solidFill>
                  <a:schemeClr val="tx1"/>
                </a:solidFill>
                <a:latin typeface="Shabnam" panose="020B0603030804020204" pitchFamily="34" charset="-78"/>
                <a:ea typeface="+mn-ea"/>
                <a:cs typeface="Shabnam" panose="020B0603030804020204" pitchFamily="34" charset="-78"/>
              </a:rPr>
              <a:t> و محترم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B9017-1F88-5DC8-6A05-9FA5D19EC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96226" y="697428"/>
            <a:ext cx="1999548" cy="2013991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C475F10-673F-D838-F356-B00860FA5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668" y="5406822"/>
            <a:ext cx="14287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70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3C897-2E3F-D4C8-2C37-C391A010C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B93282-4D2A-184D-547C-2213CA44E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BAF4CE7-9652-626E-C621-BFEAA5D0B1AE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0" name="Google Shape;728;p26">
            <a:extLst>
              <a:ext uri="{FF2B5EF4-FFF2-40B4-BE49-F238E27FC236}">
                <a16:creationId xmlns:a16="http://schemas.microsoft.com/office/drawing/2014/main" id="{B0A36A2E-8938-6F2E-D6F6-AE905790D78A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4" name="Google Shape;729;p26">
              <a:extLst>
                <a:ext uri="{FF2B5EF4-FFF2-40B4-BE49-F238E27FC236}">
                  <a16:creationId xmlns:a16="http://schemas.microsoft.com/office/drawing/2014/main" id="{0504B234-5DDC-865C-3279-53A5894EC781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730;p26">
              <a:extLst>
                <a:ext uri="{FF2B5EF4-FFF2-40B4-BE49-F238E27FC236}">
                  <a16:creationId xmlns:a16="http://schemas.microsoft.com/office/drawing/2014/main" id="{ED77837D-5D05-C96D-8543-05987668B8CD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1;p26">
              <a:extLst>
                <a:ext uri="{FF2B5EF4-FFF2-40B4-BE49-F238E27FC236}">
                  <a16:creationId xmlns:a16="http://schemas.microsoft.com/office/drawing/2014/main" id="{0D9CDCDE-4820-ABF5-28BF-4DD94AA065D7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7" name="Google Shape;732;p26">
            <a:extLst>
              <a:ext uri="{FF2B5EF4-FFF2-40B4-BE49-F238E27FC236}">
                <a16:creationId xmlns:a16="http://schemas.microsoft.com/office/drawing/2014/main" id="{74B220E3-DF2D-430B-C4D6-335ED6834249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8" name="Google Shape;733;p26">
              <a:extLst>
                <a:ext uri="{FF2B5EF4-FFF2-40B4-BE49-F238E27FC236}">
                  <a16:creationId xmlns:a16="http://schemas.microsoft.com/office/drawing/2014/main" id="{DF670A15-091B-98D0-AF73-5B122FE25449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9" name="Google Shape;734;p26">
              <a:extLst>
                <a:ext uri="{FF2B5EF4-FFF2-40B4-BE49-F238E27FC236}">
                  <a16:creationId xmlns:a16="http://schemas.microsoft.com/office/drawing/2014/main" id="{2FA3105A-4BDD-A55D-CA10-757D45377DD4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35;p26">
              <a:extLst>
                <a:ext uri="{FF2B5EF4-FFF2-40B4-BE49-F238E27FC236}">
                  <a16:creationId xmlns:a16="http://schemas.microsoft.com/office/drawing/2014/main" id="{A96EF1C9-88B7-EBB6-7B7D-EF60096739F8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36;p26">
            <a:extLst>
              <a:ext uri="{FF2B5EF4-FFF2-40B4-BE49-F238E27FC236}">
                <a16:creationId xmlns:a16="http://schemas.microsoft.com/office/drawing/2014/main" id="{A10B7927-C3AB-A02F-3FCE-EE0970B0F513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3" name="Google Shape;737;p26">
              <a:extLst>
                <a:ext uri="{FF2B5EF4-FFF2-40B4-BE49-F238E27FC236}">
                  <a16:creationId xmlns:a16="http://schemas.microsoft.com/office/drawing/2014/main" id="{5D940555-0780-825B-22E2-F1DE5B6502FD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4" name="Google Shape;738;p26">
              <a:extLst>
                <a:ext uri="{FF2B5EF4-FFF2-40B4-BE49-F238E27FC236}">
                  <a16:creationId xmlns:a16="http://schemas.microsoft.com/office/drawing/2014/main" id="{38B80873-5E67-4B1D-A88F-5885EECFFBC7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5" name="Google Shape;739;p26">
                <a:extLst>
                  <a:ext uri="{FF2B5EF4-FFF2-40B4-BE49-F238E27FC236}">
                    <a16:creationId xmlns:a16="http://schemas.microsoft.com/office/drawing/2014/main" id="{C3B9750B-0ABC-1A34-5A06-8BCA50552CF3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B438F720-A7D5-902A-A30A-551DDC9B312D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8" name="Google Shape;741;p26">
            <a:extLst>
              <a:ext uri="{FF2B5EF4-FFF2-40B4-BE49-F238E27FC236}">
                <a16:creationId xmlns:a16="http://schemas.microsoft.com/office/drawing/2014/main" id="{3540A03F-61FA-7B96-8D7D-84B2FB06FA05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9" name="Google Shape;742;p26">
              <a:extLst>
                <a:ext uri="{FF2B5EF4-FFF2-40B4-BE49-F238E27FC236}">
                  <a16:creationId xmlns:a16="http://schemas.microsoft.com/office/drawing/2014/main" id="{0A99B5F6-4E5C-3675-731C-FD20DD1267A1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3;p26">
              <a:extLst>
                <a:ext uri="{FF2B5EF4-FFF2-40B4-BE49-F238E27FC236}">
                  <a16:creationId xmlns:a16="http://schemas.microsoft.com/office/drawing/2014/main" id="{17DBE97C-7A4D-09CB-8AA7-6339418892E5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4;p26">
              <a:extLst>
                <a:ext uri="{FF2B5EF4-FFF2-40B4-BE49-F238E27FC236}">
                  <a16:creationId xmlns:a16="http://schemas.microsoft.com/office/drawing/2014/main" id="{FC6E0470-F2B8-9911-2D9E-B55E4C6F08F6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2" name="Google Shape;745;p26">
            <a:extLst>
              <a:ext uri="{FF2B5EF4-FFF2-40B4-BE49-F238E27FC236}">
                <a16:creationId xmlns:a16="http://schemas.microsoft.com/office/drawing/2014/main" id="{54FF5EF4-1267-F361-D29E-575D8B869B36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3" name="Google Shape;746;p26">
              <a:extLst>
                <a:ext uri="{FF2B5EF4-FFF2-40B4-BE49-F238E27FC236}">
                  <a16:creationId xmlns:a16="http://schemas.microsoft.com/office/drawing/2014/main" id="{94EED4A2-CBC1-EFFA-CEA8-A9276C0750D4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7;p26">
              <a:extLst>
                <a:ext uri="{FF2B5EF4-FFF2-40B4-BE49-F238E27FC236}">
                  <a16:creationId xmlns:a16="http://schemas.microsoft.com/office/drawing/2014/main" id="{40050458-59EB-9F0E-9969-04BB5C914E88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Google Shape;748;p26">
              <a:extLst>
                <a:ext uri="{FF2B5EF4-FFF2-40B4-BE49-F238E27FC236}">
                  <a16:creationId xmlns:a16="http://schemas.microsoft.com/office/drawing/2014/main" id="{EFF354FA-E381-3809-7EAB-C455F64D493A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25B93AD3-504F-CFE1-5080-835A0FB7B8BA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F1616A48-E0B6-1FA3-B5DA-DA1930F09695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2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AAA56FFD-ECE3-9051-151C-30EBC1D2A52E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3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8E2C1157-8230-D3DF-7D10-21FD5BB7528D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44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640DBAEA-53C6-98A7-FFB2-CD9FB2A7C2EA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cxnSp>
        <p:nvCxnSpPr>
          <p:cNvPr id="49" name="Google Shape;127;p16">
            <a:extLst>
              <a:ext uri="{FF2B5EF4-FFF2-40B4-BE49-F238E27FC236}">
                <a16:creationId xmlns:a16="http://schemas.microsoft.com/office/drawing/2014/main" id="{B85B6315-8495-D7D3-D9A4-E71488EC6504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96128" y="4173548"/>
            <a:ext cx="27139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D69ADF56-B1A8-DB2A-433A-E60021E3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ساماندهی </a:t>
            </a:r>
            <a:r>
              <a:rPr lang="fa-IR" dirty="0" err="1"/>
              <a:t>پایان‌نامه‌های</a:t>
            </a:r>
            <a:r>
              <a:rPr lang="fa-IR" dirty="0"/>
              <a:t> پزشکی عمومی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A2FFE-287F-7DE1-9655-BCA47ED5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6</a:t>
            </a:r>
          </a:p>
        </p:txBody>
      </p:sp>
      <p:sp>
        <p:nvSpPr>
          <p:cNvPr id="34" name="Google Shape;111;p16">
            <a:extLst>
              <a:ext uri="{FF2B5EF4-FFF2-40B4-BE49-F238E27FC236}">
                <a16:creationId xmlns:a16="http://schemas.microsoft.com/office/drawing/2014/main" id="{F780577B-31DF-D0E8-1E3C-2E5FA6EBA7F9}"/>
              </a:ext>
            </a:extLst>
          </p:cNvPr>
          <p:cNvSpPr/>
          <p:nvPr/>
        </p:nvSpPr>
        <p:spPr>
          <a:xfrm>
            <a:off x="5536148" y="1723715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5FC3AC5-18BA-B219-3C86-1C03323C3B90}"/>
              </a:ext>
            </a:extLst>
          </p:cNvPr>
          <p:cNvGrpSpPr/>
          <p:nvPr/>
        </p:nvGrpSpPr>
        <p:grpSpPr>
          <a:xfrm>
            <a:off x="5651666" y="1826657"/>
            <a:ext cx="648245" cy="659686"/>
            <a:chOff x="5925727" y="1822374"/>
            <a:chExt cx="632015" cy="632234"/>
          </a:xfrm>
        </p:grpSpPr>
        <p:sp>
          <p:nvSpPr>
            <p:cNvPr id="39" name="Google Shape;116;p16">
              <a:extLst>
                <a:ext uri="{FF2B5EF4-FFF2-40B4-BE49-F238E27FC236}">
                  <a16:creationId xmlns:a16="http://schemas.microsoft.com/office/drawing/2014/main" id="{6F94885D-D999-3293-EF63-3A6CEC5567F1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117;p16">
              <a:extLst>
                <a:ext uri="{FF2B5EF4-FFF2-40B4-BE49-F238E27FC236}">
                  <a16:creationId xmlns:a16="http://schemas.microsoft.com/office/drawing/2014/main" id="{5098230C-93C5-53D6-534C-CB145DD22379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40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3DC67539-8CF4-DBAD-B95E-8EE97E6D89D5}"/>
              </a:ext>
            </a:extLst>
          </p:cNvPr>
          <p:cNvSpPr/>
          <p:nvPr/>
        </p:nvSpPr>
        <p:spPr>
          <a:xfrm>
            <a:off x="3794187" y="2538054"/>
            <a:ext cx="1973305" cy="200743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" name="Google Shape;90;p16">
            <a:extLst>
              <a:ext uri="{FF2B5EF4-FFF2-40B4-BE49-F238E27FC236}">
                <a16:creationId xmlns:a16="http://schemas.microsoft.com/office/drawing/2014/main" id="{96566439-2E86-CAAF-0E55-F02354F9E8AD}"/>
              </a:ext>
            </a:extLst>
          </p:cNvPr>
          <p:cNvSpPr/>
          <p:nvPr/>
        </p:nvSpPr>
        <p:spPr>
          <a:xfrm>
            <a:off x="1031325" y="1733109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0" name="Google Shape;97;p16">
            <a:extLst>
              <a:ext uri="{FF2B5EF4-FFF2-40B4-BE49-F238E27FC236}">
                <a16:creationId xmlns:a16="http://schemas.microsoft.com/office/drawing/2014/main" id="{C81E2790-DC22-2A84-CEBE-338F13F13DDB}"/>
              </a:ext>
            </a:extLst>
          </p:cNvPr>
          <p:cNvSpPr/>
          <p:nvPr/>
        </p:nvSpPr>
        <p:spPr>
          <a:xfrm>
            <a:off x="553120" y="311354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Google Shape;104;p16">
            <a:extLst>
              <a:ext uri="{FF2B5EF4-FFF2-40B4-BE49-F238E27FC236}">
                <a16:creationId xmlns:a16="http://schemas.microsoft.com/office/drawing/2014/main" id="{7F2E6539-850F-4331-1185-A147DC0CD2A3}"/>
              </a:ext>
            </a:extLst>
          </p:cNvPr>
          <p:cNvSpPr/>
          <p:nvPr/>
        </p:nvSpPr>
        <p:spPr>
          <a:xfrm>
            <a:off x="1041068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118;p16">
            <a:extLst>
              <a:ext uri="{FF2B5EF4-FFF2-40B4-BE49-F238E27FC236}">
                <a16:creationId xmlns:a16="http://schemas.microsoft.com/office/drawing/2014/main" id="{F36DAEAA-70A4-540D-580C-B4AFDB5544D5}"/>
              </a:ext>
            </a:extLst>
          </p:cNvPr>
          <p:cNvSpPr/>
          <p:nvPr/>
        </p:nvSpPr>
        <p:spPr>
          <a:xfrm>
            <a:off x="5945296" y="3084592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48" name="Google Shape;125;p16">
            <a:extLst>
              <a:ext uri="{FF2B5EF4-FFF2-40B4-BE49-F238E27FC236}">
                <a16:creationId xmlns:a16="http://schemas.microsoft.com/office/drawing/2014/main" id="{1D338826-A13A-6632-777D-159A925D35BB}"/>
              </a:ext>
            </a:extLst>
          </p:cNvPr>
          <p:cNvCxnSpPr>
            <a:cxnSpLocks/>
          </p:cNvCxnSpPr>
          <p:nvPr/>
        </p:nvCxnSpPr>
        <p:spPr>
          <a:xfrm flipH="1">
            <a:off x="5283421" y="2149953"/>
            <a:ext cx="25662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" name="Google Shape;129;p16">
            <a:extLst>
              <a:ext uri="{FF2B5EF4-FFF2-40B4-BE49-F238E27FC236}">
                <a16:creationId xmlns:a16="http://schemas.microsoft.com/office/drawing/2014/main" id="{88683A4E-CC9B-F311-C529-82F78E1FECCC}"/>
              </a:ext>
            </a:extLst>
          </p:cNvPr>
          <p:cNvCxnSpPr>
            <a:cxnSpLocks/>
          </p:cNvCxnSpPr>
          <p:nvPr/>
        </p:nvCxnSpPr>
        <p:spPr>
          <a:xfrm rot="10800000">
            <a:off x="5287319" y="4173548"/>
            <a:ext cx="25662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1" name="Google Shape;131;p16">
            <a:extLst>
              <a:ext uri="{FF2B5EF4-FFF2-40B4-BE49-F238E27FC236}">
                <a16:creationId xmlns:a16="http://schemas.microsoft.com/office/drawing/2014/main" id="{AEDF4266-9C2F-0404-DD27-7965AC3CF1C1}"/>
              </a:ext>
            </a:extLst>
          </p:cNvPr>
          <p:cNvCxnSpPr>
            <a:cxnSpLocks/>
          </p:cNvCxnSpPr>
          <p:nvPr/>
        </p:nvCxnSpPr>
        <p:spPr>
          <a:xfrm rot="10800000">
            <a:off x="5619156" y="3512824"/>
            <a:ext cx="326166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" name="Google Shape;133;p16">
            <a:extLst>
              <a:ext uri="{FF2B5EF4-FFF2-40B4-BE49-F238E27FC236}">
                <a16:creationId xmlns:a16="http://schemas.microsoft.com/office/drawing/2014/main" id="{81228AF7-0C80-D7AD-6B97-8B347A436968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08873" y="3541772"/>
            <a:ext cx="341244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135;p16">
            <a:extLst>
              <a:ext uri="{FF2B5EF4-FFF2-40B4-BE49-F238E27FC236}">
                <a16:creationId xmlns:a16="http://schemas.microsoft.com/office/drawing/2014/main" id="{0A67EE9D-DCAD-76CF-9EC9-FF57303AD739}"/>
              </a:ext>
            </a:extLst>
          </p:cNvPr>
          <p:cNvCxnSpPr>
            <a:cxnSpLocks/>
          </p:cNvCxnSpPr>
          <p:nvPr/>
        </p:nvCxnSpPr>
        <p:spPr>
          <a:xfrm>
            <a:off x="4086385" y="2159347"/>
            <a:ext cx="27139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6" name="Google Shape;159;p16">
            <a:extLst>
              <a:ext uri="{FF2B5EF4-FFF2-40B4-BE49-F238E27FC236}">
                <a16:creationId xmlns:a16="http://schemas.microsoft.com/office/drawing/2014/main" id="{5D2ABB56-2F74-E370-9C2F-075EE736B831}"/>
              </a:ext>
            </a:extLst>
          </p:cNvPr>
          <p:cNvSpPr/>
          <p:nvPr/>
        </p:nvSpPr>
        <p:spPr>
          <a:xfrm>
            <a:off x="5540046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FF73073-86E8-7E07-FEDD-4F6F16B245A1}"/>
              </a:ext>
            </a:extLst>
          </p:cNvPr>
          <p:cNvGrpSpPr/>
          <p:nvPr/>
        </p:nvGrpSpPr>
        <p:grpSpPr>
          <a:xfrm>
            <a:off x="3285263" y="1831653"/>
            <a:ext cx="648245" cy="659686"/>
            <a:chOff x="5925727" y="1822374"/>
            <a:chExt cx="632015" cy="632234"/>
          </a:xfrm>
        </p:grpSpPr>
        <p:sp>
          <p:nvSpPr>
            <p:cNvPr id="88" name="Google Shape;116;p16">
              <a:extLst>
                <a:ext uri="{FF2B5EF4-FFF2-40B4-BE49-F238E27FC236}">
                  <a16:creationId xmlns:a16="http://schemas.microsoft.com/office/drawing/2014/main" id="{DFC6E353-6807-7169-9427-9FEEB6CA46BE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9" name="Google Shape;117;p16">
              <a:extLst>
                <a:ext uri="{FF2B5EF4-FFF2-40B4-BE49-F238E27FC236}">
                  <a16:creationId xmlns:a16="http://schemas.microsoft.com/office/drawing/2014/main" id="{9D07B6CF-8B17-360E-A721-D0E564E7049D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32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F9B9109-E2B1-0119-1D8F-8E85237788C1}"/>
              </a:ext>
            </a:extLst>
          </p:cNvPr>
          <p:cNvGrpSpPr/>
          <p:nvPr/>
        </p:nvGrpSpPr>
        <p:grpSpPr>
          <a:xfrm>
            <a:off x="5684872" y="4554759"/>
            <a:ext cx="648245" cy="659686"/>
            <a:chOff x="5925727" y="1822374"/>
            <a:chExt cx="632015" cy="632234"/>
          </a:xfrm>
        </p:grpSpPr>
        <p:sp>
          <p:nvSpPr>
            <p:cNvPr id="91" name="Google Shape;116;p16">
              <a:extLst>
                <a:ext uri="{FF2B5EF4-FFF2-40B4-BE49-F238E27FC236}">
                  <a16:creationId xmlns:a16="http://schemas.microsoft.com/office/drawing/2014/main" id="{14E4EEA0-A0A8-8167-ABAF-89BF37EE88CD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2" name="Google Shape;117;p16">
              <a:extLst>
                <a:ext uri="{FF2B5EF4-FFF2-40B4-BE49-F238E27FC236}">
                  <a16:creationId xmlns:a16="http://schemas.microsoft.com/office/drawing/2014/main" id="{F77F9B91-89E2-ADA4-8A5A-FF3E3EB60F76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500</a:t>
              </a:r>
              <a:endParaRPr sz="20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0448982-BD46-BA70-D595-D9B93CCFC18F}"/>
              </a:ext>
            </a:extLst>
          </p:cNvPr>
          <p:cNvGrpSpPr/>
          <p:nvPr/>
        </p:nvGrpSpPr>
        <p:grpSpPr>
          <a:xfrm>
            <a:off x="3324313" y="4550361"/>
            <a:ext cx="648245" cy="659686"/>
            <a:chOff x="5925727" y="1822374"/>
            <a:chExt cx="632015" cy="632234"/>
          </a:xfrm>
        </p:grpSpPr>
        <p:sp>
          <p:nvSpPr>
            <p:cNvPr id="94" name="Google Shape;116;p16">
              <a:extLst>
                <a:ext uri="{FF2B5EF4-FFF2-40B4-BE49-F238E27FC236}">
                  <a16:creationId xmlns:a16="http://schemas.microsoft.com/office/drawing/2014/main" id="{27D87815-B420-9937-C5DD-069B2CD90756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5" name="Google Shape;117;p16">
              <a:extLst>
                <a:ext uri="{FF2B5EF4-FFF2-40B4-BE49-F238E27FC236}">
                  <a16:creationId xmlns:a16="http://schemas.microsoft.com/office/drawing/2014/main" id="{A71F15D6-92D4-9E55-7C1A-4F94BF6FC208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1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7F79A02-6E57-D556-D77C-E1E66F8CFBC2}"/>
              </a:ext>
            </a:extLst>
          </p:cNvPr>
          <p:cNvGrpSpPr/>
          <p:nvPr/>
        </p:nvGrpSpPr>
        <p:grpSpPr>
          <a:xfrm>
            <a:off x="6061930" y="3178913"/>
            <a:ext cx="648245" cy="659686"/>
            <a:chOff x="5925727" y="1822374"/>
            <a:chExt cx="632015" cy="632234"/>
          </a:xfrm>
        </p:grpSpPr>
        <p:sp>
          <p:nvSpPr>
            <p:cNvPr id="97" name="Google Shape;116;p16">
              <a:extLst>
                <a:ext uri="{FF2B5EF4-FFF2-40B4-BE49-F238E27FC236}">
                  <a16:creationId xmlns:a16="http://schemas.microsoft.com/office/drawing/2014/main" id="{34685E90-7580-05ED-F894-BD14A571953F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8" name="Google Shape;117;p16">
              <a:extLst>
                <a:ext uri="{FF2B5EF4-FFF2-40B4-BE49-F238E27FC236}">
                  <a16:creationId xmlns:a16="http://schemas.microsoft.com/office/drawing/2014/main" id="{7D2A4E81-1175-3BED-5055-580BDF1DA827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700</a:t>
              </a:r>
              <a:endParaRPr sz="20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27E7382-1DD4-D2E2-31CC-2C77B8F96BA7}"/>
              </a:ext>
            </a:extLst>
          </p:cNvPr>
          <p:cNvGrpSpPr/>
          <p:nvPr/>
        </p:nvGrpSpPr>
        <p:grpSpPr>
          <a:xfrm>
            <a:off x="2825593" y="3221137"/>
            <a:ext cx="648245" cy="659686"/>
            <a:chOff x="5925727" y="1822374"/>
            <a:chExt cx="632015" cy="632234"/>
          </a:xfrm>
        </p:grpSpPr>
        <p:sp>
          <p:nvSpPr>
            <p:cNvPr id="100" name="Google Shape;116;p16">
              <a:extLst>
                <a:ext uri="{FF2B5EF4-FFF2-40B4-BE49-F238E27FC236}">
                  <a16:creationId xmlns:a16="http://schemas.microsoft.com/office/drawing/2014/main" id="{7C802318-5F97-A7E4-70E1-8884E2E121DA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1" name="Google Shape;117;p16">
              <a:extLst>
                <a:ext uri="{FF2B5EF4-FFF2-40B4-BE49-F238E27FC236}">
                  <a16:creationId xmlns:a16="http://schemas.microsoft.com/office/drawing/2014/main" id="{3BDED27D-B378-C9AB-ECE2-0E9DC17D3D2E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5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D015CD79-9C3A-229A-1B31-24EA1E892E75}"/>
              </a:ext>
            </a:extLst>
          </p:cNvPr>
          <p:cNvSpPr txBox="1"/>
          <p:nvPr/>
        </p:nvSpPr>
        <p:spPr>
          <a:xfrm>
            <a:off x="6205160" y="2002611"/>
            <a:ext cx="2269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مکاتبات با </a:t>
            </a:r>
            <a:r>
              <a:rPr lang="fa-IR" sz="14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گروه‌های</a:t>
            </a:r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آموزشی</a:t>
            </a:r>
          </a:p>
        </p:txBody>
      </p:sp>
      <p:grpSp>
        <p:nvGrpSpPr>
          <p:cNvPr id="9" name="Google Shape;86;p16">
            <a:extLst>
              <a:ext uri="{FF2B5EF4-FFF2-40B4-BE49-F238E27FC236}">
                <a16:creationId xmlns:a16="http://schemas.microsoft.com/office/drawing/2014/main" id="{E9916D3F-7A91-793D-B06E-7A6994B21A5A}"/>
              </a:ext>
            </a:extLst>
          </p:cNvPr>
          <p:cNvGrpSpPr/>
          <p:nvPr/>
        </p:nvGrpSpPr>
        <p:grpSpPr>
          <a:xfrm>
            <a:off x="3964851" y="2669120"/>
            <a:ext cx="1639571" cy="1668509"/>
            <a:chOff x="3802620" y="1176257"/>
            <a:chExt cx="1538872" cy="1539406"/>
          </a:xfrm>
        </p:grpSpPr>
        <p:sp>
          <p:nvSpPr>
            <p:cNvPr id="11" name="Google Shape;87;p16">
              <a:extLst>
                <a:ext uri="{FF2B5EF4-FFF2-40B4-BE49-F238E27FC236}">
                  <a16:creationId xmlns:a16="http://schemas.microsoft.com/office/drawing/2014/main" id="{ABF1D294-5246-5BCB-76CB-25A439251A53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88;p16">
              <a:extLst>
                <a:ext uri="{FF2B5EF4-FFF2-40B4-BE49-F238E27FC236}">
                  <a16:creationId xmlns:a16="http://schemas.microsoft.com/office/drawing/2014/main" id="{0DD04D4A-EEF7-6953-F747-7A1147E94F1B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7108779B-D36B-5BF1-9E68-740C6747A9E5}"/>
              </a:ext>
            </a:extLst>
          </p:cNvPr>
          <p:cNvSpPr txBox="1"/>
          <p:nvPr/>
        </p:nvSpPr>
        <p:spPr>
          <a:xfrm>
            <a:off x="6579412" y="3404283"/>
            <a:ext cx="2256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دریافت عناوین پیشنهادی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21B7C93-09E7-C6FF-3565-A7BAA59738C1}"/>
              </a:ext>
            </a:extLst>
          </p:cNvPr>
          <p:cNvSpPr txBox="1"/>
          <p:nvPr/>
        </p:nvSpPr>
        <p:spPr>
          <a:xfrm>
            <a:off x="6211546" y="4743713"/>
            <a:ext cx="243066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3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طراحی عناوین مستقل و هدفمند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069E6A9-6931-6436-2701-8B95771F868D}"/>
              </a:ext>
            </a:extLst>
          </p:cNvPr>
          <p:cNvSpPr txBox="1"/>
          <p:nvPr/>
        </p:nvSpPr>
        <p:spPr>
          <a:xfrm flipH="1">
            <a:off x="1027843" y="1894889"/>
            <a:ext cx="2255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هدایت دانشجویان و معرفی به اساتید راهنما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53313BF-64F2-7B35-0A53-DD8B629FBBD1}"/>
              </a:ext>
            </a:extLst>
          </p:cNvPr>
          <p:cNvSpPr txBox="1"/>
          <p:nvPr/>
        </p:nvSpPr>
        <p:spPr>
          <a:xfrm flipH="1">
            <a:off x="462765" y="3289370"/>
            <a:ext cx="2331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ثبت </a:t>
            </a:r>
            <a:r>
              <a:rPr lang="fa-IR" sz="14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پروپوزال</a:t>
            </a:r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در سامانه </a:t>
            </a:r>
            <a:r>
              <a:rPr lang="fa-IR" sz="14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پژوهشیار</a:t>
            </a:r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3D59715-30A7-7CF1-602B-F72917D78CDA}"/>
              </a:ext>
            </a:extLst>
          </p:cNvPr>
          <p:cNvSpPr txBox="1"/>
          <p:nvPr/>
        </p:nvSpPr>
        <p:spPr>
          <a:xfrm flipH="1">
            <a:off x="1169318" y="4772498"/>
            <a:ext cx="2055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دریافت کد اخلاق</a:t>
            </a:r>
          </a:p>
        </p:txBody>
      </p:sp>
      <p:sp>
        <p:nvSpPr>
          <p:cNvPr id="4" name="Google Shape;810;p26">
            <a:extLst>
              <a:ext uri="{FF2B5EF4-FFF2-40B4-BE49-F238E27FC236}">
                <a16:creationId xmlns:a16="http://schemas.microsoft.com/office/drawing/2014/main" id="{21B1037A-D6CB-B90B-8C06-28EEFE221AEA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266A18-AE87-642D-A69F-462FDF0A5A49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EEAE110B-8E9B-6F12-DCDF-782058A9A17F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30BE245A-1175-7CAA-E7C7-AA07BF3B88BE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CA47CB2-3B23-79D4-1D9E-B8577E778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2415" y="2259306"/>
            <a:ext cx="1353570" cy="13633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EBF872E-443D-EB5E-1144-4269AE01A4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80703" y="3152097"/>
            <a:ext cx="982289" cy="7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7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20" grpId="0" animBg="1"/>
      <p:bldP spid="27" grpId="0" animBg="1"/>
      <p:bldP spid="41" grpId="0" animBg="1"/>
      <p:bldP spid="76" grpId="0" animBg="1"/>
      <p:bldP spid="110" grpId="0"/>
      <p:bldP spid="113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84081-8086-C05C-016D-55E8F5A0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3176E-746F-3751-E244-56E0BA07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023784-C324-D47A-E472-AF357FFC86F4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0" name="Google Shape;728;p26">
            <a:extLst>
              <a:ext uri="{FF2B5EF4-FFF2-40B4-BE49-F238E27FC236}">
                <a16:creationId xmlns:a16="http://schemas.microsoft.com/office/drawing/2014/main" id="{18FC1B6B-999D-255B-0813-515E0B018EDB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4" name="Google Shape;729;p26">
              <a:extLst>
                <a:ext uri="{FF2B5EF4-FFF2-40B4-BE49-F238E27FC236}">
                  <a16:creationId xmlns:a16="http://schemas.microsoft.com/office/drawing/2014/main" id="{E39134CA-DDC2-7F3E-4CB8-FA6A25C44738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730;p26">
              <a:extLst>
                <a:ext uri="{FF2B5EF4-FFF2-40B4-BE49-F238E27FC236}">
                  <a16:creationId xmlns:a16="http://schemas.microsoft.com/office/drawing/2014/main" id="{0D78DEA4-855E-4CDC-33BA-2EC53EB8CE2A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1;p26">
              <a:extLst>
                <a:ext uri="{FF2B5EF4-FFF2-40B4-BE49-F238E27FC236}">
                  <a16:creationId xmlns:a16="http://schemas.microsoft.com/office/drawing/2014/main" id="{0FAF6189-1A87-BAC6-7E46-6CFF109972DC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7" name="Google Shape;732;p26">
            <a:extLst>
              <a:ext uri="{FF2B5EF4-FFF2-40B4-BE49-F238E27FC236}">
                <a16:creationId xmlns:a16="http://schemas.microsoft.com/office/drawing/2014/main" id="{9EDC81DF-4500-DBCD-5765-6A140F17777C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8" name="Google Shape;733;p26">
              <a:extLst>
                <a:ext uri="{FF2B5EF4-FFF2-40B4-BE49-F238E27FC236}">
                  <a16:creationId xmlns:a16="http://schemas.microsoft.com/office/drawing/2014/main" id="{06571E31-B519-5AA8-8B33-D19D677A639E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9" name="Google Shape;734;p26">
              <a:extLst>
                <a:ext uri="{FF2B5EF4-FFF2-40B4-BE49-F238E27FC236}">
                  <a16:creationId xmlns:a16="http://schemas.microsoft.com/office/drawing/2014/main" id="{3F94CA66-972E-166C-3DF8-A8A32D5DA694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35;p26">
              <a:extLst>
                <a:ext uri="{FF2B5EF4-FFF2-40B4-BE49-F238E27FC236}">
                  <a16:creationId xmlns:a16="http://schemas.microsoft.com/office/drawing/2014/main" id="{E7389A23-0BE0-98C3-E2F3-544E78C713D7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36;p26">
            <a:extLst>
              <a:ext uri="{FF2B5EF4-FFF2-40B4-BE49-F238E27FC236}">
                <a16:creationId xmlns:a16="http://schemas.microsoft.com/office/drawing/2014/main" id="{53684E6C-36DD-6E95-D725-A0C3B50FB695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3" name="Google Shape;737;p26">
              <a:extLst>
                <a:ext uri="{FF2B5EF4-FFF2-40B4-BE49-F238E27FC236}">
                  <a16:creationId xmlns:a16="http://schemas.microsoft.com/office/drawing/2014/main" id="{A9A72FE1-11AD-B544-F606-775D00547E53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4" name="Google Shape;738;p26">
              <a:extLst>
                <a:ext uri="{FF2B5EF4-FFF2-40B4-BE49-F238E27FC236}">
                  <a16:creationId xmlns:a16="http://schemas.microsoft.com/office/drawing/2014/main" id="{90B8851D-617D-BFD0-E785-3C63CBF41EC7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5" name="Google Shape;739;p26">
                <a:extLst>
                  <a:ext uri="{FF2B5EF4-FFF2-40B4-BE49-F238E27FC236}">
                    <a16:creationId xmlns:a16="http://schemas.microsoft.com/office/drawing/2014/main" id="{DFF7393E-9450-131B-8636-39A0F12440CE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6AC44076-A992-123B-4ACE-C762418D7E85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8" name="Google Shape;741;p26">
            <a:extLst>
              <a:ext uri="{FF2B5EF4-FFF2-40B4-BE49-F238E27FC236}">
                <a16:creationId xmlns:a16="http://schemas.microsoft.com/office/drawing/2014/main" id="{856C163F-2252-13F0-A04C-BBBCCDDBB968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9" name="Google Shape;742;p26">
              <a:extLst>
                <a:ext uri="{FF2B5EF4-FFF2-40B4-BE49-F238E27FC236}">
                  <a16:creationId xmlns:a16="http://schemas.microsoft.com/office/drawing/2014/main" id="{4D83455D-A9D6-3864-F07F-C753C136524A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3;p26">
              <a:extLst>
                <a:ext uri="{FF2B5EF4-FFF2-40B4-BE49-F238E27FC236}">
                  <a16:creationId xmlns:a16="http://schemas.microsoft.com/office/drawing/2014/main" id="{05E09635-E588-6697-4C7B-C6525A3FABC6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4;p26">
              <a:extLst>
                <a:ext uri="{FF2B5EF4-FFF2-40B4-BE49-F238E27FC236}">
                  <a16:creationId xmlns:a16="http://schemas.microsoft.com/office/drawing/2014/main" id="{D24BADD0-2922-A374-E6F1-CA66E933EA28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2" name="Google Shape;745;p26">
            <a:extLst>
              <a:ext uri="{FF2B5EF4-FFF2-40B4-BE49-F238E27FC236}">
                <a16:creationId xmlns:a16="http://schemas.microsoft.com/office/drawing/2014/main" id="{50C3968B-90BE-8E7A-5F89-CACA6BD80016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3" name="Google Shape;746;p26">
              <a:extLst>
                <a:ext uri="{FF2B5EF4-FFF2-40B4-BE49-F238E27FC236}">
                  <a16:creationId xmlns:a16="http://schemas.microsoft.com/office/drawing/2014/main" id="{D032F067-CAC9-8D97-F341-6A908BDF59FD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7;p26">
              <a:extLst>
                <a:ext uri="{FF2B5EF4-FFF2-40B4-BE49-F238E27FC236}">
                  <a16:creationId xmlns:a16="http://schemas.microsoft.com/office/drawing/2014/main" id="{CA33F36F-532C-84E3-FE91-EAF0DB023E6E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Google Shape;748;p26">
              <a:extLst>
                <a:ext uri="{FF2B5EF4-FFF2-40B4-BE49-F238E27FC236}">
                  <a16:creationId xmlns:a16="http://schemas.microsoft.com/office/drawing/2014/main" id="{8F571DFE-71F7-2546-8563-83ACDA8EE8A3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B81EC218-76F2-6F55-1537-C721DB154432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64E66373-6912-7F07-5BEF-676AFF5D5E1C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2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12CE80D2-1597-454C-1493-D4A5D814D9C0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3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97BF9042-0196-0D2C-D7D4-9348B6FC1A87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44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02C50146-DBA2-500A-BA54-85FEB5DA5E8E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cxnSp>
        <p:nvCxnSpPr>
          <p:cNvPr id="49" name="Google Shape;127;p16">
            <a:extLst>
              <a:ext uri="{FF2B5EF4-FFF2-40B4-BE49-F238E27FC236}">
                <a16:creationId xmlns:a16="http://schemas.microsoft.com/office/drawing/2014/main" id="{D4CABF86-7341-FABD-D561-F3802C8D630F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96128" y="4173548"/>
            <a:ext cx="27139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DF8AEF9-9DBC-36C5-5966-26C423EF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پایان‌نامه‌های</a:t>
            </a:r>
            <a:r>
              <a:rPr lang="fa-IR" dirty="0"/>
              <a:t> دستیاران تخصص و فوق تخصص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B056E-6EBF-D049-A69D-48B3E84F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7</a:t>
            </a:r>
          </a:p>
        </p:txBody>
      </p:sp>
      <p:sp>
        <p:nvSpPr>
          <p:cNvPr id="34" name="Google Shape;111;p16">
            <a:extLst>
              <a:ext uri="{FF2B5EF4-FFF2-40B4-BE49-F238E27FC236}">
                <a16:creationId xmlns:a16="http://schemas.microsoft.com/office/drawing/2014/main" id="{E53CD7EC-6B6B-13D8-7697-4FA0EEF7B721}"/>
              </a:ext>
            </a:extLst>
          </p:cNvPr>
          <p:cNvSpPr/>
          <p:nvPr/>
        </p:nvSpPr>
        <p:spPr>
          <a:xfrm>
            <a:off x="5536148" y="1723715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7C410A1-995D-F63E-BF8F-F7B1431CF143}"/>
              </a:ext>
            </a:extLst>
          </p:cNvPr>
          <p:cNvGrpSpPr/>
          <p:nvPr/>
        </p:nvGrpSpPr>
        <p:grpSpPr>
          <a:xfrm>
            <a:off x="5651666" y="1826657"/>
            <a:ext cx="648245" cy="659686"/>
            <a:chOff x="5925727" y="1822374"/>
            <a:chExt cx="632015" cy="632234"/>
          </a:xfrm>
        </p:grpSpPr>
        <p:sp>
          <p:nvSpPr>
            <p:cNvPr id="39" name="Google Shape;116;p16">
              <a:extLst>
                <a:ext uri="{FF2B5EF4-FFF2-40B4-BE49-F238E27FC236}">
                  <a16:creationId xmlns:a16="http://schemas.microsoft.com/office/drawing/2014/main" id="{ED6CCBDA-5AEC-6363-D787-00C9F842923A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117;p16">
              <a:extLst>
                <a:ext uri="{FF2B5EF4-FFF2-40B4-BE49-F238E27FC236}">
                  <a16:creationId xmlns:a16="http://schemas.microsoft.com/office/drawing/2014/main" id="{54574838-D8E5-6031-F28E-86F237C4B240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61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496E9C71-3DCE-D9B3-EDC4-440C1FF39B48}"/>
              </a:ext>
            </a:extLst>
          </p:cNvPr>
          <p:cNvSpPr/>
          <p:nvPr/>
        </p:nvSpPr>
        <p:spPr>
          <a:xfrm>
            <a:off x="3794187" y="2538054"/>
            <a:ext cx="1973305" cy="200743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" name="Google Shape;90;p16">
            <a:extLst>
              <a:ext uri="{FF2B5EF4-FFF2-40B4-BE49-F238E27FC236}">
                <a16:creationId xmlns:a16="http://schemas.microsoft.com/office/drawing/2014/main" id="{781FEFC4-8611-B526-F972-A488AF073A8C}"/>
              </a:ext>
            </a:extLst>
          </p:cNvPr>
          <p:cNvSpPr/>
          <p:nvPr/>
        </p:nvSpPr>
        <p:spPr>
          <a:xfrm>
            <a:off x="1031325" y="1733109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0" name="Google Shape;97;p16">
            <a:extLst>
              <a:ext uri="{FF2B5EF4-FFF2-40B4-BE49-F238E27FC236}">
                <a16:creationId xmlns:a16="http://schemas.microsoft.com/office/drawing/2014/main" id="{FAB4CC9C-7E34-3582-8C8A-8D2D3612700B}"/>
              </a:ext>
            </a:extLst>
          </p:cNvPr>
          <p:cNvSpPr/>
          <p:nvPr/>
        </p:nvSpPr>
        <p:spPr>
          <a:xfrm>
            <a:off x="553120" y="311354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Google Shape;104;p16">
            <a:extLst>
              <a:ext uri="{FF2B5EF4-FFF2-40B4-BE49-F238E27FC236}">
                <a16:creationId xmlns:a16="http://schemas.microsoft.com/office/drawing/2014/main" id="{735F4C64-06EC-FB86-955D-570879B515AC}"/>
              </a:ext>
            </a:extLst>
          </p:cNvPr>
          <p:cNvSpPr/>
          <p:nvPr/>
        </p:nvSpPr>
        <p:spPr>
          <a:xfrm>
            <a:off x="1041068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118;p16">
            <a:extLst>
              <a:ext uri="{FF2B5EF4-FFF2-40B4-BE49-F238E27FC236}">
                <a16:creationId xmlns:a16="http://schemas.microsoft.com/office/drawing/2014/main" id="{11A7245F-C6BE-9BB1-E260-8C0BE1BC3F6D}"/>
              </a:ext>
            </a:extLst>
          </p:cNvPr>
          <p:cNvSpPr/>
          <p:nvPr/>
        </p:nvSpPr>
        <p:spPr>
          <a:xfrm>
            <a:off x="5945296" y="3084592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48" name="Google Shape;125;p16">
            <a:extLst>
              <a:ext uri="{FF2B5EF4-FFF2-40B4-BE49-F238E27FC236}">
                <a16:creationId xmlns:a16="http://schemas.microsoft.com/office/drawing/2014/main" id="{5B1FDD7B-2AA1-AAC8-BCC2-61A84FA7B436}"/>
              </a:ext>
            </a:extLst>
          </p:cNvPr>
          <p:cNvCxnSpPr>
            <a:cxnSpLocks/>
          </p:cNvCxnSpPr>
          <p:nvPr/>
        </p:nvCxnSpPr>
        <p:spPr>
          <a:xfrm flipH="1">
            <a:off x="5283421" y="2149953"/>
            <a:ext cx="25662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" name="Google Shape;129;p16">
            <a:extLst>
              <a:ext uri="{FF2B5EF4-FFF2-40B4-BE49-F238E27FC236}">
                <a16:creationId xmlns:a16="http://schemas.microsoft.com/office/drawing/2014/main" id="{502253F0-E662-C9D2-BB32-F0BD30C3FCDA}"/>
              </a:ext>
            </a:extLst>
          </p:cNvPr>
          <p:cNvCxnSpPr>
            <a:cxnSpLocks/>
          </p:cNvCxnSpPr>
          <p:nvPr/>
        </p:nvCxnSpPr>
        <p:spPr>
          <a:xfrm rot="10800000">
            <a:off x="5287319" y="4173548"/>
            <a:ext cx="25662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1" name="Google Shape;131;p16">
            <a:extLst>
              <a:ext uri="{FF2B5EF4-FFF2-40B4-BE49-F238E27FC236}">
                <a16:creationId xmlns:a16="http://schemas.microsoft.com/office/drawing/2014/main" id="{10A5E1D4-BC67-D1D8-5FF3-7B0D274E2E7E}"/>
              </a:ext>
            </a:extLst>
          </p:cNvPr>
          <p:cNvCxnSpPr>
            <a:cxnSpLocks/>
          </p:cNvCxnSpPr>
          <p:nvPr/>
        </p:nvCxnSpPr>
        <p:spPr>
          <a:xfrm rot="10800000">
            <a:off x="5619156" y="3512824"/>
            <a:ext cx="326166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" name="Google Shape;133;p16">
            <a:extLst>
              <a:ext uri="{FF2B5EF4-FFF2-40B4-BE49-F238E27FC236}">
                <a16:creationId xmlns:a16="http://schemas.microsoft.com/office/drawing/2014/main" id="{E5BF3B78-F65A-5BD3-004C-05F20F4015F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08873" y="3541772"/>
            <a:ext cx="341244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135;p16">
            <a:extLst>
              <a:ext uri="{FF2B5EF4-FFF2-40B4-BE49-F238E27FC236}">
                <a16:creationId xmlns:a16="http://schemas.microsoft.com/office/drawing/2014/main" id="{BDFBB50C-936D-C4E5-F3A7-CBE51CDEC8C4}"/>
              </a:ext>
            </a:extLst>
          </p:cNvPr>
          <p:cNvCxnSpPr>
            <a:cxnSpLocks/>
          </p:cNvCxnSpPr>
          <p:nvPr/>
        </p:nvCxnSpPr>
        <p:spPr>
          <a:xfrm>
            <a:off x="4086385" y="2159347"/>
            <a:ext cx="27139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6" name="Google Shape;159;p16">
            <a:extLst>
              <a:ext uri="{FF2B5EF4-FFF2-40B4-BE49-F238E27FC236}">
                <a16:creationId xmlns:a16="http://schemas.microsoft.com/office/drawing/2014/main" id="{AC140BF7-7F8E-8C3D-CA0A-6533C2F8EFED}"/>
              </a:ext>
            </a:extLst>
          </p:cNvPr>
          <p:cNvSpPr/>
          <p:nvPr/>
        </p:nvSpPr>
        <p:spPr>
          <a:xfrm>
            <a:off x="5540046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6D8F2AC-5F5E-FD56-35CF-5D851EBA765B}"/>
              </a:ext>
            </a:extLst>
          </p:cNvPr>
          <p:cNvGrpSpPr/>
          <p:nvPr/>
        </p:nvGrpSpPr>
        <p:grpSpPr>
          <a:xfrm>
            <a:off x="3285263" y="1831653"/>
            <a:ext cx="648245" cy="659686"/>
            <a:chOff x="5925727" y="1822374"/>
            <a:chExt cx="632015" cy="632234"/>
          </a:xfrm>
        </p:grpSpPr>
        <p:sp>
          <p:nvSpPr>
            <p:cNvPr id="88" name="Google Shape;116;p16">
              <a:extLst>
                <a:ext uri="{FF2B5EF4-FFF2-40B4-BE49-F238E27FC236}">
                  <a16:creationId xmlns:a16="http://schemas.microsoft.com/office/drawing/2014/main" id="{D0C6A12E-CC0E-DE28-537E-E86D94C217A2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9" name="Google Shape;117;p16">
              <a:extLst>
                <a:ext uri="{FF2B5EF4-FFF2-40B4-BE49-F238E27FC236}">
                  <a16:creationId xmlns:a16="http://schemas.microsoft.com/office/drawing/2014/main" id="{5C151B5D-EC55-C357-8A05-2E8978B3E992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7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316</a:t>
              </a:r>
              <a:endParaRPr sz="17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C3BC798-D6AD-B717-394B-8AD30CF38E9B}"/>
              </a:ext>
            </a:extLst>
          </p:cNvPr>
          <p:cNvGrpSpPr/>
          <p:nvPr/>
        </p:nvGrpSpPr>
        <p:grpSpPr>
          <a:xfrm>
            <a:off x="5684872" y="4554759"/>
            <a:ext cx="648245" cy="659686"/>
            <a:chOff x="5925727" y="1822374"/>
            <a:chExt cx="632015" cy="632234"/>
          </a:xfrm>
        </p:grpSpPr>
        <p:sp>
          <p:nvSpPr>
            <p:cNvPr id="91" name="Google Shape;116;p16">
              <a:extLst>
                <a:ext uri="{FF2B5EF4-FFF2-40B4-BE49-F238E27FC236}">
                  <a16:creationId xmlns:a16="http://schemas.microsoft.com/office/drawing/2014/main" id="{E199456C-7526-62C8-FB9C-1282634F3E01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2" name="Google Shape;117;p16">
              <a:extLst>
                <a:ext uri="{FF2B5EF4-FFF2-40B4-BE49-F238E27FC236}">
                  <a16:creationId xmlns:a16="http://schemas.microsoft.com/office/drawing/2014/main" id="{0EB13F6D-E8DA-63A4-E538-18A7FB05C5C9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226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F86CAD-FCA5-F28C-C183-00664103F648}"/>
              </a:ext>
            </a:extLst>
          </p:cNvPr>
          <p:cNvGrpSpPr/>
          <p:nvPr/>
        </p:nvGrpSpPr>
        <p:grpSpPr>
          <a:xfrm>
            <a:off x="3324313" y="4550361"/>
            <a:ext cx="648245" cy="659686"/>
            <a:chOff x="5925727" y="1822374"/>
            <a:chExt cx="632015" cy="632234"/>
          </a:xfrm>
        </p:grpSpPr>
        <p:sp>
          <p:nvSpPr>
            <p:cNvPr id="94" name="Google Shape;116;p16">
              <a:extLst>
                <a:ext uri="{FF2B5EF4-FFF2-40B4-BE49-F238E27FC236}">
                  <a16:creationId xmlns:a16="http://schemas.microsoft.com/office/drawing/2014/main" id="{DEF1D4D5-9BEE-9BD3-1BD4-EFE4E8B862AF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5" name="Google Shape;117;p16">
              <a:extLst>
                <a:ext uri="{FF2B5EF4-FFF2-40B4-BE49-F238E27FC236}">
                  <a16:creationId xmlns:a16="http://schemas.microsoft.com/office/drawing/2014/main" id="{76EC45E8-47B2-0987-691C-B1FA1FD305D6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14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882B94C-292F-02FE-DBA3-30FF1D8D4C73}"/>
              </a:ext>
            </a:extLst>
          </p:cNvPr>
          <p:cNvGrpSpPr/>
          <p:nvPr/>
        </p:nvGrpSpPr>
        <p:grpSpPr>
          <a:xfrm>
            <a:off x="6061930" y="3178913"/>
            <a:ext cx="648245" cy="659686"/>
            <a:chOff x="5925727" y="1822374"/>
            <a:chExt cx="632015" cy="632234"/>
          </a:xfrm>
        </p:grpSpPr>
        <p:sp>
          <p:nvSpPr>
            <p:cNvPr id="97" name="Google Shape;116;p16">
              <a:extLst>
                <a:ext uri="{FF2B5EF4-FFF2-40B4-BE49-F238E27FC236}">
                  <a16:creationId xmlns:a16="http://schemas.microsoft.com/office/drawing/2014/main" id="{65A3728B-F67C-9CCF-6269-F9163E348138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8" name="Google Shape;117;p16">
              <a:extLst>
                <a:ext uri="{FF2B5EF4-FFF2-40B4-BE49-F238E27FC236}">
                  <a16:creationId xmlns:a16="http://schemas.microsoft.com/office/drawing/2014/main" id="{BD49CFAB-81F7-C6D2-C598-E230496EF65D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62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05BD124-EF07-87D6-348E-51E564121C24}"/>
              </a:ext>
            </a:extLst>
          </p:cNvPr>
          <p:cNvGrpSpPr/>
          <p:nvPr/>
        </p:nvGrpSpPr>
        <p:grpSpPr>
          <a:xfrm>
            <a:off x="2825593" y="3221137"/>
            <a:ext cx="648245" cy="659686"/>
            <a:chOff x="5925727" y="1822374"/>
            <a:chExt cx="632015" cy="632234"/>
          </a:xfrm>
        </p:grpSpPr>
        <p:sp>
          <p:nvSpPr>
            <p:cNvPr id="100" name="Google Shape;116;p16">
              <a:extLst>
                <a:ext uri="{FF2B5EF4-FFF2-40B4-BE49-F238E27FC236}">
                  <a16:creationId xmlns:a16="http://schemas.microsoft.com/office/drawing/2014/main" id="{F698E4D1-94D7-F24A-0B59-6CA80F6B2AFE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1" name="Google Shape;117;p16">
              <a:extLst>
                <a:ext uri="{FF2B5EF4-FFF2-40B4-BE49-F238E27FC236}">
                  <a16:creationId xmlns:a16="http://schemas.microsoft.com/office/drawing/2014/main" id="{D0A78C46-E477-C7E0-7A8E-5A36F23AB414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285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2B4CAB7-D785-A6EB-E9B5-2650BE6CB471}"/>
              </a:ext>
            </a:extLst>
          </p:cNvPr>
          <p:cNvSpPr txBox="1"/>
          <p:nvPr/>
        </p:nvSpPr>
        <p:spPr>
          <a:xfrm>
            <a:off x="6205160" y="2002611"/>
            <a:ext cx="2269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بررسی ثبت اولیه</a:t>
            </a:r>
          </a:p>
        </p:txBody>
      </p:sp>
      <p:grpSp>
        <p:nvGrpSpPr>
          <p:cNvPr id="9" name="Google Shape;86;p16">
            <a:extLst>
              <a:ext uri="{FF2B5EF4-FFF2-40B4-BE49-F238E27FC236}">
                <a16:creationId xmlns:a16="http://schemas.microsoft.com/office/drawing/2014/main" id="{746B8B1C-833B-75B1-9181-B00C23F6C64E}"/>
              </a:ext>
            </a:extLst>
          </p:cNvPr>
          <p:cNvGrpSpPr/>
          <p:nvPr/>
        </p:nvGrpSpPr>
        <p:grpSpPr>
          <a:xfrm>
            <a:off x="3964851" y="2669120"/>
            <a:ext cx="1639571" cy="1668509"/>
            <a:chOff x="3802620" y="1176257"/>
            <a:chExt cx="1538872" cy="1539406"/>
          </a:xfrm>
        </p:grpSpPr>
        <p:sp>
          <p:nvSpPr>
            <p:cNvPr id="11" name="Google Shape;87;p16">
              <a:extLst>
                <a:ext uri="{FF2B5EF4-FFF2-40B4-BE49-F238E27FC236}">
                  <a16:creationId xmlns:a16="http://schemas.microsoft.com/office/drawing/2014/main" id="{F91E9BFE-E972-D6DF-8EE1-E5A0ECF8AF58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88;p16">
              <a:extLst>
                <a:ext uri="{FF2B5EF4-FFF2-40B4-BE49-F238E27FC236}">
                  <a16:creationId xmlns:a16="http://schemas.microsoft.com/office/drawing/2014/main" id="{A862CCE4-73D5-9F2D-59EC-8F9F042AAE9D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2DAAF72B-3DAC-E59E-42FB-4A8289343240}"/>
              </a:ext>
            </a:extLst>
          </p:cNvPr>
          <p:cNvSpPr txBox="1"/>
          <p:nvPr/>
        </p:nvSpPr>
        <p:spPr>
          <a:xfrm>
            <a:off x="6619884" y="3358111"/>
            <a:ext cx="2256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ارسال برای داوری اخلاق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3A3083B-9674-762B-12C3-1EEF16AC6157}"/>
              </a:ext>
            </a:extLst>
          </p:cNvPr>
          <p:cNvSpPr txBox="1"/>
          <p:nvPr/>
        </p:nvSpPr>
        <p:spPr>
          <a:xfrm>
            <a:off x="6130701" y="4736018"/>
            <a:ext cx="2430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اعلام کد اخلاق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7D24811-4FD4-6EB0-4C59-4AFB42C41DBC}"/>
              </a:ext>
            </a:extLst>
          </p:cNvPr>
          <p:cNvSpPr txBox="1"/>
          <p:nvPr/>
        </p:nvSpPr>
        <p:spPr>
          <a:xfrm flipH="1">
            <a:off x="993480" y="2012446"/>
            <a:ext cx="2255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دریافت مجوز دفاع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5CDE689-EB3B-F177-7BCD-D86107AA76B5}"/>
              </a:ext>
            </a:extLst>
          </p:cNvPr>
          <p:cNvSpPr txBox="1"/>
          <p:nvPr/>
        </p:nvSpPr>
        <p:spPr>
          <a:xfrm flipH="1">
            <a:off x="563950" y="3382738"/>
            <a:ext cx="2184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اعلام نمره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BEE5F84-7875-DD81-D839-0D8BFC8CE3D8}"/>
              </a:ext>
            </a:extLst>
          </p:cNvPr>
          <p:cNvSpPr txBox="1"/>
          <p:nvPr/>
        </p:nvSpPr>
        <p:spPr>
          <a:xfrm flipH="1">
            <a:off x="1169318" y="4772498"/>
            <a:ext cx="2055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درخواست تغییرات</a:t>
            </a:r>
          </a:p>
        </p:txBody>
      </p:sp>
      <p:sp>
        <p:nvSpPr>
          <p:cNvPr id="4" name="Google Shape;810;p26">
            <a:extLst>
              <a:ext uri="{FF2B5EF4-FFF2-40B4-BE49-F238E27FC236}">
                <a16:creationId xmlns:a16="http://schemas.microsoft.com/office/drawing/2014/main" id="{AF06B095-D346-3E1C-B2A8-30AD5D579428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B48C8E-22FB-F7C4-B71E-EC183DC450C1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D9EEEE9F-B52E-ECBA-A830-D124DDBB8206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E4CA9721-DF58-23EA-7998-8CD1F5FCDE05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22715D7-7CB8-F63E-A186-88E8E52D8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2415" y="2259306"/>
            <a:ext cx="1353570" cy="13633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10FBE0D-8C02-AEB9-AEC2-D27DBFC2B8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61285" y="3033460"/>
            <a:ext cx="850615" cy="8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8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20" grpId="0" animBg="1"/>
      <p:bldP spid="27" grpId="0" animBg="1"/>
      <p:bldP spid="41" grpId="0" animBg="1"/>
      <p:bldP spid="76" grpId="0" animBg="1"/>
      <p:bldP spid="110" grpId="0"/>
      <p:bldP spid="113" grpId="0"/>
      <p:bldP spid="114" grpId="0"/>
      <p:bldP spid="115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99879-C79D-8045-4D66-FB68CB14C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45467-A467-F922-EFF1-4AA097A9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DC0788-2C3E-03CA-C94B-AB1C03B6241B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0" name="Google Shape;728;p26">
            <a:extLst>
              <a:ext uri="{FF2B5EF4-FFF2-40B4-BE49-F238E27FC236}">
                <a16:creationId xmlns:a16="http://schemas.microsoft.com/office/drawing/2014/main" id="{9231FAD5-0A87-A251-F9A6-FC3069CF7D8E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4" name="Google Shape;729;p26">
              <a:extLst>
                <a:ext uri="{FF2B5EF4-FFF2-40B4-BE49-F238E27FC236}">
                  <a16:creationId xmlns:a16="http://schemas.microsoft.com/office/drawing/2014/main" id="{C99C56F8-FD5C-FEA7-586F-D409DF7D2A04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730;p26">
              <a:extLst>
                <a:ext uri="{FF2B5EF4-FFF2-40B4-BE49-F238E27FC236}">
                  <a16:creationId xmlns:a16="http://schemas.microsoft.com/office/drawing/2014/main" id="{00BC0562-1AFD-7364-52EC-C69D0A90200A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1;p26">
              <a:extLst>
                <a:ext uri="{FF2B5EF4-FFF2-40B4-BE49-F238E27FC236}">
                  <a16:creationId xmlns:a16="http://schemas.microsoft.com/office/drawing/2014/main" id="{B1E543DE-7B6F-4B7E-7688-3E343D30339E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7" name="Google Shape;732;p26">
            <a:extLst>
              <a:ext uri="{FF2B5EF4-FFF2-40B4-BE49-F238E27FC236}">
                <a16:creationId xmlns:a16="http://schemas.microsoft.com/office/drawing/2014/main" id="{63E6DA00-C5D3-3A78-E1B5-C505FFBD00B8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8" name="Google Shape;733;p26">
              <a:extLst>
                <a:ext uri="{FF2B5EF4-FFF2-40B4-BE49-F238E27FC236}">
                  <a16:creationId xmlns:a16="http://schemas.microsoft.com/office/drawing/2014/main" id="{ED2FECBA-1959-A447-C1EB-79EEF1E5F40F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9" name="Google Shape;734;p26">
              <a:extLst>
                <a:ext uri="{FF2B5EF4-FFF2-40B4-BE49-F238E27FC236}">
                  <a16:creationId xmlns:a16="http://schemas.microsoft.com/office/drawing/2014/main" id="{27D7AE5A-3DE0-0A4E-728E-43671D360962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35;p26">
              <a:extLst>
                <a:ext uri="{FF2B5EF4-FFF2-40B4-BE49-F238E27FC236}">
                  <a16:creationId xmlns:a16="http://schemas.microsoft.com/office/drawing/2014/main" id="{53EC8DF4-FE74-BF70-C583-50E3DD921956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36;p26">
            <a:extLst>
              <a:ext uri="{FF2B5EF4-FFF2-40B4-BE49-F238E27FC236}">
                <a16:creationId xmlns:a16="http://schemas.microsoft.com/office/drawing/2014/main" id="{BF92C591-C846-D933-BA50-79B4FD416744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3" name="Google Shape;737;p26">
              <a:extLst>
                <a:ext uri="{FF2B5EF4-FFF2-40B4-BE49-F238E27FC236}">
                  <a16:creationId xmlns:a16="http://schemas.microsoft.com/office/drawing/2014/main" id="{F67DC02F-1805-64CC-7EEC-1040FA02B844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4" name="Google Shape;738;p26">
              <a:extLst>
                <a:ext uri="{FF2B5EF4-FFF2-40B4-BE49-F238E27FC236}">
                  <a16:creationId xmlns:a16="http://schemas.microsoft.com/office/drawing/2014/main" id="{70AE0647-411B-DD0A-F103-CBFF5D1429AF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5" name="Google Shape;739;p26">
                <a:extLst>
                  <a:ext uri="{FF2B5EF4-FFF2-40B4-BE49-F238E27FC236}">
                    <a16:creationId xmlns:a16="http://schemas.microsoft.com/office/drawing/2014/main" id="{BA548210-F069-1FB4-4FCB-1666776967A3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B963C63A-C239-84CB-AA7E-BDB7B8D153A8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8" name="Google Shape;741;p26">
            <a:extLst>
              <a:ext uri="{FF2B5EF4-FFF2-40B4-BE49-F238E27FC236}">
                <a16:creationId xmlns:a16="http://schemas.microsoft.com/office/drawing/2014/main" id="{73317E37-7473-19CA-9D30-477CD578B8AB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9" name="Google Shape;742;p26">
              <a:extLst>
                <a:ext uri="{FF2B5EF4-FFF2-40B4-BE49-F238E27FC236}">
                  <a16:creationId xmlns:a16="http://schemas.microsoft.com/office/drawing/2014/main" id="{84535BA2-9E7C-1B4B-5A43-260C6944C089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3;p26">
              <a:extLst>
                <a:ext uri="{FF2B5EF4-FFF2-40B4-BE49-F238E27FC236}">
                  <a16:creationId xmlns:a16="http://schemas.microsoft.com/office/drawing/2014/main" id="{B652A2AD-99A1-D7F0-652C-2337D1CB5C6E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4;p26">
              <a:extLst>
                <a:ext uri="{FF2B5EF4-FFF2-40B4-BE49-F238E27FC236}">
                  <a16:creationId xmlns:a16="http://schemas.microsoft.com/office/drawing/2014/main" id="{DED53D43-D6C4-3FD6-5AB6-43EB3A10D8B5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2" name="Google Shape;745;p26">
            <a:extLst>
              <a:ext uri="{FF2B5EF4-FFF2-40B4-BE49-F238E27FC236}">
                <a16:creationId xmlns:a16="http://schemas.microsoft.com/office/drawing/2014/main" id="{2F09C817-A6E2-B6EC-6B81-91646D3C001F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3" name="Google Shape;746;p26">
              <a:extLst>
                <a:ext uri="{FF2B5EF4-FFF2-40B4-BE49-F238E27FC236}">
                  <a16:creationId xmlns:a16="http://schemas.microsoft.com/office/drawing/2014/main" id="{89A5F98C-15A7-350F-995A-66937ACC6AC5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7;p26">
              <a:extLst>
                <a:ext uri="{FF2B5EF4-FFF2-40B4-BE49-F238E27FC236}">
                  <a16:creationId xmlns:a16="http://schemas.microsoft.com/office/drawing/2014/main" id="{8F1A7280-9207-3E0B-02D4-5883C28E558F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Google Shape;748;p26">
              <a:extLst>
                <a:ext uri="{FF2B5EF4-FFF2-40B4-BE49-F238E27FC236}">
                  <a16:creationId xmlns:a16="http://schemas.microsoft.com/office/drawing/2014/main" id="{D45D9A03-B0FE-D847-2195-945AFF5DD129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FC7C6DCA-07FC-16CC-EF24-DD175C25678A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752CE55C-BFF8-7D7F-F7F5-187D0DB06262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2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B553FADE-CC60-93DD-81FF-5CDB8431857C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3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0FAB4631-8ED1-46CD-B227-C512676AA01E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44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C8B95F63-543A-A325-F275-8B91FB37A4AB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cxnSp>
        <p:nvCxnSpPr>
          <p:cNvPr id="49" name="Google Shape;127;p16">
            <a:extLst>
              <a:ext uri="{FF2B5EF4-FFF2-40B4-BE49-F238E27FC236}">
                <a16:creationId xmlns:a16="http://schemas.microsoft.com/office/drawing/2014/main" id="{0A7DEA83-0A83-2273-8697-17F37D9520FA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96128" y="4173548"/>
            <a:ext cx="27139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4C0146DB-3515-6C2A-842C-18933273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/>
              <a:t>طرح‌های</a:t>
            </a:r>
            <a:r>
              <a:rPr lang="fa-IR" dirty="0"/>
              <a:t> پژوهشی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526F-6BB9-BDF0-EE6E-60058233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8</a:t>
            </a:r>
          </a:p>
        </p:txBody>
      </p:sp>
      <p:sp>
        <p:nvSpPr>
          <p:cNvPr id="34" name="Google Shape;111;p16">
            <a:extLst>
              <a:ext uri="{FF2B5EF4-FFF2-40B4-BE49-F238E27FC236}">
                <a16:creationId xmlns:a16="http://schemas.microsoft.com/office/drawing/2014/main" id="{5454808E-F8BA-64AE-900F-B1D8500FFFEA}"/>
              </a:ext>
            </a:extLst>
          </p:cNvPr>
          <p:cNvSpPr/>
          <p:nvPr/>
        </p:nvSpPr>
        <p:spPr>
          <a:xfrm>
            <a:off x="5536148" y="1723715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B108654-4C22-29F8-3759-96E5A3813E8D}"/>
              </a:ext>
            </a:extLst>
          </p:cNvPr>
          <p:cNvGrpSpPr/>
          <p:nvPr/>
        </p:nvGrpSpPr>
        <p:grpSpPr>
          <a:xfrm>
            <a:off x="5651666" y="1826657"/>
            <a:ext cx="648245" cy="659686"/>
            <a:chOff x="5925727" y="1822374"/>
            <a:chExt cx="632015" cy="632234"/>
          </a:xfrm>
        </p:grpSpPr>
        <p:sp>
          <p:nvSpPr>
            <p:cNvPr id="39" name="Google Shape;116;p16">
              <a:extLst>
                <a:ext uri="{FF2B5EF4-FFF2-40B4-BE49-F238E27FC236}">
                  <a16:creationId xmlns:a16="http://schemas.microsoft.com/office/drawing/2014/main" id="{843EF0A8-A809-A93B-5BD6-279F88EB8CEF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117;p16">
              <a:extLst>
                <a:ext uri="{FF2B5EF4-FFF2-40B4-BE49-F238E27FC236}">
                  <a16:creationId xmlns:a16="http://schemas.microsoft.com/office/drawing/2014/main" id="{A2FDDDD5-A6C9-BE43-C736-0B2F95F18B4E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29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C4988C25-18BC-A3B4-1BB5-FF6679F7F8C2}"/>
              </a:ext>
            </a:extLst>
          </p:cNvPr>
          <p:cNvSpPr/>
          <p:nvPr/>
        </p:nvSpPr>
        <p:spPr>
          <a:xfrm>
            <a:off x="3794187" y="2538054"/>
            <a:ext cx="1973305" cy="200743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" name="Google Shape;90;p16">
            <a:extLst>
              <a:ext uri="{FF2B5EF4-FFF2-40B4-BE49-F238E27FC236}">
                <a16:creationId xmlns:a16="http://schemas.microsoft.com/office/drawing/2014/main" id="{63ABF9AD-EBC5-97A8-5929-6EE44C3C7558}"/>
              </a:ext>
            </a:extLst>
          </p:cNvPr>
          <p:cNvSpPr/>
          <p:nvPr/>
        </p:nvSpPr>
        <p:spPr>
          <a:xfrm>
            <a:off x="1031325" y="1733109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0" name="Google Shape;97;p16">
            <a:extLst>
              <a:ext uri="{FF2B5EF4-FFF2-40B4-BE49-F238E27FC236}">
                <a16:creationId xmlns:a16="http://schemas.microsoft.com/office/drawing/2014/main" id="{73B251E3-2D77-2CC0-79C6-62B70CE8FEC8}"/>
              </a:ext>
            </a:extLst>
          </p:cNvPr>
          <p:cNvSpPr/>
          <p:nvPr/>
        </p:nvSpPr>
        <p:spPr>
          <a:xfrm>
            <a:off x="553120" y="311354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Google Shape;104;p16">
            <a:extLst>
              <a:ext uri="{FF2B5EF4-FFF2-40B4-BE49-F238E27FC236}">
                <a16:creationId xmlns:a16="http://schemas.microsoft.com/office/drawing/2014/main" id="{A303637A-F1FA-A288-A212-6719019CFD31}"/>
              </a:ext>
            </a:extLst>
          </p:cNvPr>
          <p:cNvSpPr/>
          <p:nvPr/>
        </p:nvSpPr>
        <p:spPr>
          <a:xfrm>
            <a:off x="1041068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118;p16">
            <a:extLst>
              <a:ext uri="{FF2B5EF4-FFF2-40B4-BE49-F238E27FC236}">
                <a16:creationId xmlns:a16="http://schemas.microsoft.com/office/drawing/2014/main" id="{D216512E-6EF6-E3D0-B195-1C624801263C}"/>
              </a:ext>
            </a:extLst>
          </p:cNvPr>
          <p:cNvSpPr/>
          <p:nvPr/>
        </p:nvSpPr>
        <p:spPr>
          <a:xfrm>
            <a:off x="5945296" y="3084592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48" name="Google Shape;125;p16">
            <a:extLst>
              <a:ext uri="{FF2B5EF4-FFF2-40B4-BE49-F238E27FC236}">
                <a16:creationId xmlns:a16="http://schemas.microsoft.com/office/drawing/2014/main" id="{7867DD85-2B9A-66DF-1F53-1488E8C6CCD1}"/>
              </a:ext>
            </a:extLst>
          </p:cNvPr>
          <p:cNvCxnSpPr>
            <a:cxnSpLocks/>
          </p:cNvCxnSpPr>
          <p:nvPr/>
        </p:nvCxnSpPr>
        <p:spPr>
          <a:xfrm flipH="1">
            <a:off x="5283421" y="2149953"/>
            <a:ext cx="25662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" name="Google Shape;129;p16">
            <a:extLst>
              <a:ext uri="{FF2B5EF4-FFF2-40B4-BE49-F238E27FC236}">
                <a16:creationId xmlns:a16="http://schemas.microsoft.com/office/drawing/2014/main" id="{E8DC348F-0829-E078-6B71-9B47C6E7754C}"/>
              </a:ext>
            </a:extLst>
          </p:cNvPr>
          <p:cNvCxnSpPr>
            <a:cxnSpLocks/>
          </p:cNvCxnSpPr>
          <p:nvPr/>
        </p:nvCxnSpPr>
        <p:spPr>
          <a:xfrm rot="10800000">
            <a:off x="5287319" y="4173548"/>
            <a:ext cx="25662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1" name="Google Shape;131;p16">
            <a:extLst>
              <a:ext uri="{FF2B5EF4-FFF2-40B4-BE49-F238E27FC236}">
                <a16:creationId xmlns:a16="http://schemas.microsoft.com/office/drawing/2014/main" id="{0C4AC2E3-2CEE-FE35-3ABF-93C1CD218629}"/>
              </a:ext>
            </a:extLst>
          </p:cNvPr>
          <p:cNvCxnSpPr>
            <a:cxnSpLocks/>
          </p:cNvCxnSpPr>
          <p:nvPr/>
        </p:nvCxnSpPr>
        <p:spPr>
          <a:xfrm rot="10800000">
            <a:off x="5619156" y="3512824"/>
            <a:ext cx="326166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" name="Google Shape;133;p16">
            <a:extLst>
              <a:ext uri="{FF2B5EF4-FFF2-40B4-BE49-F238E27FC236}">
                <a16:creationId xmlns:a16="http://schemas.microsoft.com/office/drawing/2014/main" id="{14668EB5-A3A6-6B75-28CD-318E44B3ABC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08873" y="3541772"/>
            <a:ext cx="341244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135;p16">
            <a:extLst>
              <a:ext uri="{FF2B5EF4-FFF2-40B4-BE49-F238E27FC236}">
                <a16:creationId xmlns:a16="http://schemas.microsoft.com/office/drawing/2014/main" id="{D099BE5F-12FE-B313-6396-3F9038F802C6}"/>
              </a:ext>
            </a:extLst>
          </p:cNvPr>
          <p:cNvCxnSpPr>
            <a:cxnSpLocks/>
          </p:cNvCxnSpPr>
          <p:nvPr/>
        </p:nvCxnSpPr>
        <p:spPr>
          <a:xfrm>
            <a:off x="4086385" y="2159347"/>
            <a:ext cx="27139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6" name="Google Shape;159;p16">
            <a:extLst>
              <a:ext uri="{FF2B5EF4-FFF2-40B4-BE49-F238E27FC236}">
                <a16:creationId xmlns:a16="http://schemas.microsoft.com/office/drawing/2014/main" id="{54E646F8-8736-92EC-8702-9024B08B641E}"/>
              </a:ext>
            </a:extLst>
          </p:cNvPr>
          <p:cNvSpPr/>
          <p:nvPr/>
        </p:nvSpPr>
        <p:spPr>
          <a:xfrm>
            <a:off x="5540046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56B40CB-EAB5-889D-D49A-CA941BCE7823}"/>
              </a:ext>
            </a:extLst>
          </p:cNvPr>
          <p:cNvGrpSpPr/>
          <p:nvPr/>
        </p:nvGrpSpPr>
        <p:grpSpPr>
          <a:xfrm>
            <a:off x="3285263" y="1831653"/>
            <a:ext cx="648245" cy="659686"/>
            <a:chOff x="5925727" y="1822374"/>
            <a:chExt cx="632015" cy="632234"/>
          </a:xfrm>
        </p:grpSpPr>
        <p:sp>
          <p:nvSpPr>
            <p:cNvPr id="88" name="Google Shape;116;p16">
              <a:extLst>
                <a:ext uri="{FF2B5EF4-FFF2-40B4-BE49-F238E27FC236}">
                  <a16:creationId xmlns:a16="http://schemas.microsoft.com/office/drawing/2014/main" id="{1F2F2A8F-0746-4F2D-884A-B1BD0A7D90C2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9" name="Google Shape;117;p16">
              <a:extLst>
                <a:ext uri="{FF2B5EF4-FFF2-40B4-BE49-F238E27FC236}">
                  <a16:creationId xmlns:a16="http://schemas.microsoft.com/office/drawing/2014/main" id="{5BB4F94F-365C-23B7-B92C-C6E79ADF6E99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46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94F5F0C-3419-DF58-73A5-72D50342D05C}"/>
              </a:ext>
            </a:extLst>
          </p:cNvPr>
          <p:cNvGrpSpPr/>
          <p:nvPr/>
        </p:nvGrpSpPr>
        <p:grpSpPr>
          <a:xfrm>
            <a:off x="5684872" y="4554759"/>
            <a:ext cx="648245" cy="659686"/>
            <a:chOff x="5925727" y="1822374"/>
            <a:chExt cx="632015" cy="632234"/>
          </a:xfrm>
        </p:grpSpPr>
        <p:sp>
          <p:nvSpPr>
            <p:cNvPr id="91" name="Google Shape;116;p16">
              <a:extLst>
                <a:ext uri="{FF2B5EF4-FFF2-40B4-BE49-F238E27FC236}">
                  <a16:creationId xmlns:a16="http://schemas.microsoft.com/office/drawing/2014/main" id="{39ED511B-FD41-5CC0-44CF-6762B58DA2B6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2" name="Google Shape;117;p16">
              <a:extLst>
                <a:ext uri="{FF2B5EF4-FFF2-40B4-BE49-F238E27FC236}">
                  <a16:creationId xmlns:a16="http://schemas.microsoft.com/office/drawing/2014/main" id="{FEC8DE0C-1AFB-407F-10B5-BB2EE3608CF3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32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34C12CF-2855-3249-6F23-055E81AFD537}"/>
              </a:ext>
            </a:extLst>
          </p:cNvPr>
          <p:cNvGrpSpPr/>
          <p:nvPr/>
        </p:nvGrpSpPr>
        <p:grpSpPr>
          <a:xfrm>
            <a:off x="3324313" y="4550361"/>
            <a:ext cx="648245" cy="659686"/>
            <a:chOff x="5925727" y="1822374"/>
            <a:chExt cx="632015" cy="632234"/>
          </a:xfrm>
        </p:grpSpPr>
        <p:sp>
          <p:nvSpPr>
            <p:cNvPr id="94" name="Google Shape;116;p16">
              <a:extLst>
                <a:ext uri="{FF2B5EF4-FFF2-40B4-BE49-F238E27FC236}">
                  <a16:creationId xmlns:a16="http://schemas.microsoft.com/office/drawing/2014/main" id="{195AB50E-5AEC-4E03-1801-2620CDC07DF3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5" name="Google Shape;117;p16">
              <a:extLst>
                <a:ext uri="{FF2B5EF4-FFF2-40B4-BE49-F238E27FC236}">
                  <a16:creationId xmlns:a16="http://schemas.microsoft.com/office/drawing/2014/main" id="{60E93C83-0B65-D0C1-5AC5-872E14354E5A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dirty="0">
                  <a:cs typeface="B Titr" panose="00000700000000000000" pitchFamily="2" charset="-78"/>
                </a:rPr>
                <a:t>13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C45DE7-698F-D446-21E1-9082D130A217}"/>
              </a:ext>
            </a:extLst>
          </p:cNvPr>
          <p:cNvGrpSpPr/>
          <p:nvPr/>
        </p:nvGrpSpPr>
        <p:grpSpPr>
          <a:xfrm>
            <a:off x="6061930" y="3178913"/>
            <a:ext cx="648245" cy="659686"/>
            <a:chOff x="5925727" y="1822374"/>
            <a:chExt cx="632015" cy="632234"/>
          </a:xfrm>
        </p:grpSpPr>
        <p:sp>
          <p:nvSpPr>
            <p:cNvPr id="97" name="Google Shape;116;p16">
              <a:extLst>
                <a:ext uri="{FF2B5EF4-FFF2-40B4-BE49-F238E27FC236}">
                  <a16:creationId xmlns:a16="http://schemas.microsoft.com/office/drawing/2014/main" id="{0C71F1D5-AFFB-D542-B5EF-9D3A2DEDEA3B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8" name="Google Shape;117;p16">
              <a:extLst>
                <a:ext uri="{FF2B5EF4-FFF2-40B4-BE49-F238E27FC236}">
                  <a16:creationId xmlns:a16="http://schemas.microsoft.com/office/drawing/2014/main" id="{44A0CF4E-092E-9F5C-6FE2-ACD463EDEE51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67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B496720-67D6-DC61-5AB7-DC92499A501A}"/>
              </a:ext>
            </a:extLst>
          </p:cNvPr>
          <p:cNvGrpSpPr/>
          <p:nvPr/>
        </p:nvGrpSpPr>
        <p:grpSpPr>
          <a:xfrm>
            <a:off x="2825593" y="3221137"/>
            <a:ext cx="648245" cy="659686"/>
            <a:chOff x="5925727" y="1822374"/>
            <a:chExt cx="632015" cy="632234"/>
          </a:xfrm>
        </p:grpSpPr>
        <p:sp>
          <p:nvSpPr>
            <p:cNvPr id="100" name="Google Shape;116;p16">
              <a:extLst>
                <a:ext uri="{FF2B5EF4-FFF2-40B4-BE49-F238E27FC236}">
                  <a16:creationId xmlns:a16="http://schemas.microsoft.com/office/drawing/2014/main" id="{C2BD4C4E-AAED-F6B5-780A-319626E84063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1" name="Google Shape;117;p16">
              <a:extLst>
                <a:ext uri="{FF2B5EF4-FFF2-40B4-BE49-F238E27FC236}">
                  <a16:creationId xmlns:a16="http://schemas.microsoft.com/office/drawing/2014/main" id="{64A34061-17D9-3741-FADB-51CD049EBC8E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15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BFB6F5EF-E3C5-8C46-B30E-E4E2C469814D}"/>
              </a:ext>
            </a:extLst>
          </p:cNvPr>
          <p:cNvSpPr txBox="1"/>
          <p:nvPr/>
        </p:nvSpPr>
        <p:spPr>
          <a:xfrm>
            <a:off x="6224128" y="1975813"/>
            <a:ext cx="2269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بررسی ثبت اولیه</a:t>
            </a:r>
          </a:p>
        </p:txBody>
      </p:sp>
      <p:grpSp>
        <p:nvGrpSpPr>
          <p:cNvPr id="9" name="Google Shape;86;p16">
            <a:extLst>
              <a:ext uri="{FF2B5EF4-FFF2-40B4-BE49-F238E27FC236}">
                <a16:creationId xmlns:a16="http://schemas.microsoft.com/office/drawing/2014/main" id="{E38F6773-99F0-6472-66F8-CBD85816AFE9}"/>
              </a:ext>
            </a:extLst>
          </p:cNvPr>
          <p:cNvGrpSpPr/>
          <p:nvPr/>
        </p:nvGrpSpPr>
        <p:grpSpPr>
          <a:xfrm>
            <a:off x="3964851" y="2669120"/>
            <a:ext cx="1639571" cy="1668509"/>
            <a:chOff x="3802620" y="1176257"/>
            <a:chExt cx="1538872" cy="1539406"/>
          </a:xfrm>
        </p:grpSpPr>
        <p:sp>
          <p:nvSpPr>
            <p:cNvPr id="11" name="Google Shape;87;p16">
              <a:extLst>
                <a:ext uri="{FF2B5EF4-FFF2-40B4-BE49-F238E27FC236}">
                  <a16:creationId xmlns:a16="http://schemas.microsoft.com/office/drawing/2014/main" id="{D255432A-6195-4AD3-1398-8AF0199AB87A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88;p16">
              <a:extLst>
                <a:ext uri="{FF2B5EF4-FFF2-40B4-BE49-F238E27FC236}">
                  <a16:creationId xmlns:a16="http://schemas.microsoft.com/office/drawing/2014/main" id="{AACB8CFC-E7A5-06A4-60BF-6D97DEE8781A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500F953E-7196-94EE-441C-6AB579A3008A}"/>
              </a:ext>
            </a:extLst>
          </p:cNvPr>
          <p:cNvSpPr txBox="1"/>
          <p:nvPr/>
        </p:nvSpPr>
        <p:spPr>
          <a:xfrm>
            <a:off x="6610436" y="3364870"/>
            <a:ext cx="2256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داوری علمی، مالی و </a:t>
            </a:r>
            <a:r>
              <a:rPr lang="fa-IR" sz="14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متدولوژی</a:t>
            </a:r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FCABF2A-BDBC-61B1-9A6C-770BCA5973CC}"/>
              </a:ext>
            </a:extLst>
          </p:cNvPr>
          <p:cNvSpPr txBox="1"/>
          <p:nvPr/>
        </p:nvSpPr>
        <p:spPr>
          <a:xfrm>
            <a:off x="6103840" y="4746830"/>
            <a:ext cx="2430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ارسال برای داوری اخلاق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0982190-EADF-FB49-42FB-A98267F01B7C}"/>
              </a:ext>
            </a:extLst>
          </p:cNvPr>
          <p:cNvSpPr txBox="1"/>
          <p:nvPr/>
        </p:nvSpPr>
        <p:spPr>
          <a:xfrm flipH="1">
            <a:off x="1120533" y="1976413"/>
            <a:ext cx="20186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اعلام کد اخلاق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A135ED0-59DA-86B6-808F-4ADA6E255305}"/>
              </a:ext>
            </a:extLst>
          </p:cNvPr>
          <p:cNvSpPr txBox="1"/>
          <p:nvPr/>
        </p:nvSpPr>
        <p:spPr>
          <a:xfrm flipH="1">
            <a:off x="488124" y="3393177"/>
            <a:ext cx="2331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در حال اجرا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A2098C4-1CC2-F25D-4397-35394A683D6F}"/>
              </a:ext>
            </a:extLst>
          </p:cNvPr>
          <p:cNvSpPr txBox="1"/>
          <p:nvPr/>
        </p:nvSpPr>
        <p:spPr>
          <a:xfrm flipH="1">
            <a:off x="1196901" y="4617683"/>
            <a:ext cx="2055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گزارش نهایی/ مقاله و تسویه حساب</a:t>
            </a:r>
          </a:p>
        </p:txBody>
      </p:sp>
      <p:sp>
        <p:nvSpPr>
          <p:cNvPr id="4" name="Google Shape;810;p26">
            <a:extLst>
              <a:ext uri="{FF2B5EF4-FFF2-40B4-BE49-F238E27FC236}">
                <a16:creationId xmlns:a16="http://schemas.microsoft.com/office/drawing/2014/main" id="{12477609-34CA-6457-3C28-4448D24BB445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3873D2-9BD3-ED99-5D36-26B200CD5756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B2583F3A-CEE3-9448-496A-4A26A03CB3C4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8A004669-9102-E8C9-B635-5838531C45A1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DECE88E-DF7E-54A9-27DC-E4F03959E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2415" y="2259306"/>
            <a:ext cx="1353570" cy="136334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56F673A-7F7A-848A-776D-6AF74011F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482" y="3084593"/>
            <a:ext cx="944654" cy="8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20" grpId="0" animBg="1"/>
      <p:bldP spid="27" grpId="0" animBg="1"/>
      <p:bldP spid="41" grpId="0" animBg="1"/>
      <p:bldP spid="76" grpId="0" animBg="1"/>
      <p:bldP spid="110" grpId="0"/>
      <p:bldP spid="113" grpId="0"/>
      <p:bldP spid="114" grpId="0"/>
      <p:bldP spid="115" grpId="0"/>
      <p:bldP spid="116" grpId="0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DC385-CC20-0CA7-2263-BA3D2A0B1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EDF22-0005-BB41-84A4-989464397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20" y="174169"/>
            <a:ext cx="1615580" cy="562161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9355212-42B2-80B3-A9DE-B229B00CDD6A}"/>
              </a:ext>
            </a:extLst>
          </p:cNvPr>
          <p:cNvSpPr/>
          <p:nvPr/>
        </p:nvSpPr>
        <p:spPr>
          <a:xfrm rot="16200000">
            <a:off x="9261908" y="2308898"/>
            <a:ext cx="4505931" cy="1354252"/>
          </a:xfrm>
          <a:custGeom>
            <a:avLst/>
            <a:gdLst>
              <a:gd name="connsiteX0" fmla="*/ 4505931 w 4505931"/>
              <a:gd name="connsiteY0" fmla="*/ 1201851 h 1201851"/>
              <a:gd name="connsiteX1" fmla="*/ 0 w 4505931"/>
              <a:gd name="connsiteY1" fmla="*/ 1201851 h 1201851"/>
              <a:gd name="connsiteX2" fmla="*/ 79601 w 4505931"/>
              <a:gd name="connsiteY2" fmla="*/ 1081079 h 1201851"/>
              <a:gd name="connsiteX3" fmla="*/ 878195 w 4505931"/>
              <a:gd name="connsiteY3" fmla="*/ 372220 h 1201851"/>
              <a:gd name="connsiteX4" fmla="*/ 3605550 w 4505931"/>
              <a:gd name="connsiteY4" fmla="*/ 359271 h 1201851"/>
              <a:gd name="connsiteX5" fmla="*/ 4410839 w 4505931"/>
              <a:gd name="connsiteY5" fmla="*/ 1060515 h 120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931" h="1201851">
                <a:moveTo>
                  <a:pt x="4505931" y="1201851"/>
                </a:moveTo>
                <a:lnTo>
                  <a:pt x="0" y="1201851"/>
                </a:lnTo>
                <a:lnTo>
                  <a:pt x="79601" y="1081079"/>
                </a:lnTo>
                <a:cubicBezTo>
                  <a:pt x="293051" y="798858"/>
                  <a:pt x="562663" y="556580"/>
                  <a:pt x="878195" y="372220"/>
                </a:cubicBezTo>
                <a:cubicBezTo>
                  <a:pt x="1719612" y="-119406"/>
                  <a:pt x="2759502" y="-124343"/>
                  <a:pt x="3605550" y="359271"/>
                </a:cubicBezTo>
                <a:cubicBezTo>
                  <a:pt x="3922818" y="540626"/>
                  <a:pt x="4194719" y="780333"/>
                  <a:pt x="4410839" y="1060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>
              <a:solidFill>
                <a:schemeClr val="tx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10" name="Google Shape;728;p26">
            <a:extLst>
              <a:ext uri="{FF2B5EF4-FFF2-40B4-BE49-F238E27FC236}">
                <a16:creationId xmlns:a16="http://schemas.microsoft.com/office/drawing/2014/main" id="{98168E30-C35D-21E7-9614-A03058884365}"/>
              </a:ext>
            </a:extLst>
          </p:cNvPr>
          <p:cNvGrpSpPr/>
          <p:nvPr/>
        </p:nvGrpSpPr>
        <p:grpSpPr>
          <a:xfrm rot="16200000">
            <a:off x="10420792" y="2825584"/>
            <a:ext cx="184237" cy="304328"/>
            <a:chOff x="4408917" y="3272784"/>
            <a:chExt cx="294037" cy="485699"/>
          </a:xfrm>
        </p:grpSpPr>
        <p:sp>
          <p:nvSpPr>
            <p:cNvPr id="14" name="Google Shape;729;p26">
              <a:extLst>
                <a:ext uri="{FF2B5EF4-FFF2-40B4-BE49-F238E27FC236}">
                  <a16:creationId xmlns:a16="http://schemas.microsoft.com/office/drawing/2014/main" id="{4B619E19-4771-C103-380A-73B42384889A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5" name="Google Shape;730;p26">
              <a:extLst>
                <a:ext uri="{FF2B5EF4-FFF2-40B4-BE49-F238E27FC236}">
                  <a16:creationId xmlns:a16="http://schemas.microsoft.com/office/drawing/2014/main" id="{D065CDC0-F355-BB42-0722-D5A3536896BE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6" name="Google Shape;731;p26">
              <a:extLst>
                <a:ext uri="{FF2B5EF4-FFF2-40B4-BE49-F238E27FC236}">
                  <a16:creationId xmlns:a16="http://schemas.microsoft.com/office/drawing/2014/main" id="{BABD5CA5-16FE-9405-8A2A-82261DDBA677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17" name="Google Shape;732;p26">
            <a:extLst>
              <a:ext uri="{FF2B5EF4-FFF2-40B4-BE49-F238E27FC236}">
                <a16:creationId xmlns:a16="http://schemas.microsoft.com/office/drawing/2014/main" id="{BF4E3FBD-4E7D-93DB-FF1E-AB27F450E094}"/>
              </a:ext>
            </a:extLst>
          </p:cNvPr>
          <p:cNvGrpSpPr/>
          <p:nvPr/>
        </p:nvGrpSpPr>
        <p:grpSpPr>
          <a:xfrm rot="16200000">
            <a:off x="10977545" y="4709155"/>
            <a:ext cx="234545" cy="272880"/>
            <a:chOff x="1418677" y="4145769"/>
            <a:chExt cx="374327" cy="435510"/>
          </a:xfrm>
        </p:grpSpPr>
        <p:sp>
          <p:nvSpPr>
            <p:cNvPr id="18" name="Google Shape;733;p26">
              <a:extLst>
                <a:ext uri="{FF2B5EF4-FFF2-40B4-BE49-F238E27FC236}">
                  <a16:creationId xmlns:a16="http://schemas.microsoft.com/office/drawing/2014/main" id="{C11FAAC4-0999-93AC-7DA3-B673483E9E33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9" name="Google Shape;734;p26">
              <a:extLst>
                <a:ext uri="{FF2B5EF4-FFF2-40B4-BE49-F238E27FC236}">
                  <a16:creationId xmlns:a16="http://schemas.microsoft.com/office/drawing/2014/main" id="{20D7F7D0-624E-A6E2-BA63-5A9CA27AC4C9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21" name="Google Shape;735;p26">
              <a:extLst>
                <a:ext uri="{FF2B5EF4-FFF2-40B4-BE49-F238E27FC236}">
                  <a16:creationId xmlns:a16="http://schemas.microsoft.com/office/drawing/2014/main" id="{AC70068D-BE4D-84A9-DB94-AFAD064A6FDC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22" name="Google Shape;736;p26">
            <a:extLst>
              <a:ext uri="{FF2B5EF4-FFF2-40B4-BE49-F238E27FC236}">
                <a16:creationId xmlns:a16="http://schemas.microsoft.com/office/drawing/2014/main" id="{DB21D9A6-82B3-785A-B46A-7A1011595B49}"/>
              </a:ext>
            </a:extLst>
          </p:cNvPr>
          <p:cNvGrpSpPr/>
          <p:nvPr/>
        </p:nvGrpSpPr>
        <p:grpSpPr>
          <a:xfrm rot="15902247">
            <a:off x="10559996" y="3750691"/>
            <a:ext cx="194908" cy="296808"/>
            <a:chOff x="2860630" y="3495466"/>
            <a:chExt cx="311083" cy="473722"/>
          </a:xfrm>
        </p:grpSpPr>
        <p:sp>
          <p:nvSpPr>
            <p:cNvPr id="23" name="Google Shape;737;p26">
              <a:extLst>
                <a:ext uri="{FF2B5EF4-FFF2-40B4-BE49-F238E27FC236}">
                  <a16:creationId xmlns:a16="http://schemas.microsoft.com/office/drawing/2014/main" id="{5EE06AC4-0DBB-F061-3AF0-21A25001838C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grpSp>
          <p:nvGrpSpPr>
            <p:cNvPr id="24" name="Google Shape;738;p26">
              <a:extLst>
                <a:ext uri="{FF2B5EF4-FFF2-40B4-BE49-F238E27FC236}">
                  <a16:creationId xmlns:a16="http://schemas.microsoft.com/office/drawing/2014/main" id="{8C81A758-D54E-41D5-39F8-DF8FCF3F9670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25" name="Google Shape;739;p26">
                <a:extLst>
                  <a:ext uri="{FF2B5EF4-FFF2-40B4-BE49-F238E27FC236}">
                    <a16:creationId xmlns:a16="http://schemas.microsoft.com/office/drawing/2014/main" id="{04822ECB-1587-4317-1503-730ECE056569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  <p:sp>
            <p:nvSpPr>
              <p:cNvPr id="26" name="Google Shape;740;p26">
                <a:extLst>
                  <a:ext uri="{FF2B5EF4-FFF2-40B4-BE49-F238E27FC236}">
                    <a16:creationId xmlns:a16="http://schemas.microsoft.com/office/drawing/2014/main" id="{B88FACED-58D4-FDA7-AE2C-4262C7796E07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 rtl="1"/>
                <a:endParaRPr sz="1500">
                  <a:solidFill>
                    <a:schemeClr val="tx1"/>
                  </a:solidFill>
                  <a:latin typeface="Shabnam" panose="020B0603030804020204" pitchFamily="34" charset="-78"/>
                  <a:cs typeface="Shabnam" panose="020B0603030804020204" pitchFamily="34" charset="-78"/>
                </a:endParaRPr>
              </a:p>
            </p:txBody>
          </p:sp>
        </p:grpSp>
      </p:grpSp>
      <p:grpSp>
        <p:nvGrpSpPr>
          <p:cNvPr id="28" name="Google Shape;741;p26">
            <a:extLst>
              <a:ext uri="{FF2B5EF4-FFF2-40B4-BE49-F238E27FC236}">
                <a16:creationId xmlns:a16="http://schemas.microsoft.com/office/drawing/2014/main" id="{6597CA14-411A-5019-E0C3-07577A3DB9F3}"/>
              </a:ext>
            </a:extLst>
          </p:cNvPr>
          <p:cNvGrpSpPr/>
          <p:nvPr/>
        </p:nvGrpSpPr>
        <p:grpSpPr>
          <a:xfrm rot="16200000">
            <a:off x="10975271" y="999257"/>
            <a:ext cx="233274" cy="272424"/>
            <a:chOff x="7340952" y="4141491"/>
            <a:chExt cx="372299" cy="434782"/>
          </a:xfrm>
        </p:grpSpPr>
        <p:sp>
          <p:nvSpPr>
            <p:cNvPr id="29" name="Google Shape;742;p26">
              <a:extLst>
                <a:ext uri="{FF2B5EF4-FFF2-40B4-BE49-F238E27FC236}">
                  <a16:creationId xmlns:a16="http://schemas.microsoft.com/office/drawing/2014/main" id="{54CAC457-C0EE-EE91-ECF9-DE1852E72A61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0" name="Google Shape;743;p26">
              <a:extLst>
                <a:ext uri="{FF2B5EF4-FFF2-40B4-BE49-F238E27FC236}">
                  <a16:creationId xmlns:a16="http://schemas.microsoft.com/office/drawing/2014/main" id="{7FF7499C-BA32-5E13-A2F1-A7DD31FC7E98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1" name="Google Shape;744;p26">
              <a:extLst>
                <a:ext uri="{FF2B5EF4-FFF2-40B4-BE49-F238E27FC236}">
                  <a16:creationId xmlns:a16="http://schemas.microsoft.com/office/drawing/2014/main" id="{60C72A9D-8FD0-F640-FC68-A5B2D8DC7E15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grpSp>
        <p:nvGrpSpPr>
          <p:cNvPr id="32" name="Google Shape;745;p26">
            <a:extLst>
              <a:ext uri="{FF2B5EF4-FFF2-40B4-BE49-F238E27FC236}">
                <a16:creationId xmlns:a16="http://schemas.microsoft.com/office/drawing/2014/main" id="{61D262AC-9BFB-51D2-DFEA-90D5C62545B6}"/>
              </a:ext>
            </a:extLst>
          </p:cNvPr>
          <p:cNvGrpSpPr/>
          <p:nvPr/>
        </p:nvGrpSpPr>
        <p:grpSpPr>
          <a:xfrm rot="16200000">
            <a:off x="10564275" y="1920449"/>
            <a:ext cx="194918" cy="296854"/>
            <a:chOff x="5947191" y="3504429"/>
            <a:chExt cx="311083" cy="473769"/>
          </a:xfrm>
        </p:grpSpPr>
        <p:sp>
          <p:nvSpPr>
            <p:cNvPr id="33" name="Google Shape;746;p26">
              <a:extLst>
                <a:ext uri="{FF2B5EF4-FFF2-40B4-BE49-F238E27FC236}">
                  <a16:creationId xmlns:a16="http://schemas.microsoft.com/office/drawing/2014/main" id="{8F12D2E9-531E-5032-4B90-72B0D8E011D9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5" name="Google Shape;747;p26">
              <a:extLst>
                <a:ext uri="{FF2B5EF4-FFF2-40B4-BE49-F238E27FC236}">
                  <a16:creationId xmlns:a16="http://schemas.microsoft.com/office/drawing/2014/main" id="{D28B181D-9316-B46E-8005-41323B4A6F20}"/>
                </a:ext>
              </a:extLst>
            </p:cNvPr>
            <p:cNvSpPr/>
            <p:nvPr/>
          </p:nvSpPr>
          <p:spPr>
            <a:xfrm>
              <a:off x="6123816" y="3504429"/>
              <a:ext cx="113402" cy="101676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36" name="Google Shape;748;p26">
              <a:extLst>
                <a:ext uri="{FF2B5EF4-FFF2-40B4-BE49-F238E27FC236}">
                  <a16:creationId xmlns:a16="http://schemas.microsoft.com/office/drawing/2014/main" id="{40978AEA-3004-CC04-0C7A-E2BC675610C9}"/>
                </a:ext>
              </a:extLst>
            </p:cNvPr>
            <p:cNvSpPr/>
            <p:nvPr/>
          </p:nvSpPr>
          <p:spPr>
            <a:xfrm>
              <a:off x="5947191" y="363191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 rtl="1"/>
              <a:endParaRPr sz="1500" dirty="0">
                <a:solidFill>
                  <a:schemeClr val="tx1"/>
                </a:solidFill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37" name="Google Shape;802;p26">
            <a:hlinkClick r:id="" action="ppaction://noaction"/>
            <a:extLst>
              <a:ext uri="{FF2B5EF4-FFF2-40B4-BE49-F238E27FC236}">
                <a16:creationId xmlns:a16="http://schemas.microsoft.com/office/drawing/2014/main" id="{7BCA1A66-9C24-347D-A8DC-83D0FAED4637}"/>
              </a:ext>
            </a:extLst>
          </p:cNvPr>
          <p:cNvSpPr/>
          <p:nvPr/>
        </p:nvSpPr>
        <p:spPr>
          <a:xfrm flipH="1">
            <a:off x="9448798" y="16504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جلسات</a:t>
            </a:r>
          </a:p>
        </p:txBody>
      </p:sp>
      <p:sp>
        <p:nvSpPr>
          <p:cNvPr id="38" name="Google Shape;798;p26">
            <a:hlinkClick r:id="" action="ppaction://noaction"/>
            <a:extLst>
              <a:ext uri="{FF2B5EF4-FFF2-40B4-BE49-F238E27FC236}">
                <a16:creationId xmlns:a16="http://schemas.microsoft.com/office/drawing/2014/main" id="{B3AFE442-516D-646E-B119-EC1D8197BC01}"/>
              </a:ext>
            </a:extLst>
          </p:cNvPr>
          <p:cNvSpPr/>
          <p:nvPr/>
        </p:nvSpPr>
        <p:spPr>
          <a:xfrm>
            <a:off x="9260015" y="2697344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ارزشیابی مدیران گروه</a:t>
            </a:r>
          </a:p>
        </p:txBody>
      </p:sp>
      <p:sp>
        <p:nvSpPr>
          <p:cNvPr id="42" name="Google Shape;794;p26">
            <a:hlinkClick r:id="" action="ppaction://noaction"/>
            <a:extLst>
              <a:ext uri="{FF2B5EF4-FFF2-40B4-BE49-F238E27FC236}">
                <a16:creationId xmlns:a16="http://schemas.microsoft.com/office/drawing/2014/main" id="{67FB40E3-5C6E-736B-D768-FEC0030253B3}"/>
              </a:ext>
            </a:extLst>
          </p:cNvPr>
          <p:cNvSpPr/>
          <p:nvPr/>
        </p:nvSpPr>
        <p:spPr>
          <a:xfrm>
            <a:off x="9448805" y="3792348"/>
            <a:ext cx="1043419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5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وضعیت </a:t>
            </a:r>
            <a:r>
              <a:rPr lang="fa-IR" sz="1500" b="1" spc="0" dirty="0" err="1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پروپوزال</a:t>
            </a:r>
            <a:endParaRPr lang="fa-IR" sz="1500" b="1" spc="0" dirty="0">
              <a:solidFill>
                <a:schemeClr val="tx1"/>
              </a:solidFill>
              <a:latin typeface="Shabnam" panose="020B0603030804020204" pitchFamily="34" charset="-78"/>
              <a:ea typeface="Fira Sans Extra Condensed SemiBold"/>
              <a:cs typeface="Shabnam" panose="020B0603030804020204" pitchFamily="34" charset="-78"/>
              <a:sym typeface="Fira Sans Extra Condensed SemiBold"/>
            </a:endParaRPr>
          </a:p>
        </p:txBody>
      </p:sp>
      <p:sp>
        <p:nvSpPr>
          <p:cNvPr id="43" name="Google Shape;806;p26">
            <a:hlinkClick r:id="" action="ppaction://noaction"/>
            <a:extLst>
              <a:ext uri="{FF2B5EF4-FFF2-40B4-BE49-F238E27FC236}">
                <a16:creationId xmlns:a16="http://schemas.microsoft.com/office/drawing/2014/main" id="{58DFA89E-0D01-410D-03C6-48CA819F0E3A}"/>
              </a:ext>
            </a:extLst>
          </p:cNvPr>
          <p:cNvSpPr/>
          <p:nvPr/>
        </p:nvSpPr>
        <p:spPr>
          <a:xfrm>
            <a:off x="9789060" y="4821699"/>
            <a:ext cx="1170183" cy="57010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300" b="1" spc="0" dirty="0">
                <a:solidFill>
                  <a:schemeClr val="tx1"/>
                </a:solidFill>
                <a:latin typeface="Shabnam" panose="020B0603030804020204" pitchFamily="34" charset="-78"/>
                <a:ea typeface="Fira Sans Extra Condensed SemiBold"/>
                <a:cs typeface="Shabnam" panose="020B0603030804020204" pitchFamily="34" charset="-78"/>
                <a:sym typeface="Fira Sans Extra Condensed SemiBold"/>
              </a:rPr>
              <a:t>الکترونیکی شدن</a:t>
            </a:r>
          </a:p>
        </p:txBody>
      </p:sp>
      <p:sp>
        <p:nvSpPr>
          <p:cNvPr id="44" name="Google Shape;810;p26">
            <a:hlinkClick r:id="" action="ppaction://noaction"/>
            <a:extLst>
              <a:ext uri="{FF2B5EF4-FFF2-40B4-BE49-F238E27FC236}">
                <a16:creationId xmlns:a16="http://schemas.microsoft.com/office/drawing/2014/main" id="{96A7CABB-5A2C-E152-F36B-568EF3D43F19}"/>
              </a:ext>
            </a:extLst>
          </p:cNvPr>
          <p:cNvSpPr/>
          <p:nvPr/>
        </p:nvSpPr>
        <p:spPr>
          <a:xfrm flipH="1">
            <a:off x="9911306" y="656034"/>
            <a:ext cx="1038409" cy="5701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r>
              <a:rPr lang="fa-IR" sz="1600" b="1" spc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کارهای متداول</a:t>
            </a:r>
          </a:p>
        </p:txBody>
      </p:sp>
      <p:cxnSp>
        <p:nvCxnSpPr>
          <p:cNvPr id="49" name="Google Shape;127;p16">
            <a:extLst>
              <a:ext uri="{FF2B5EF4-FFF2-40B4-BE49-F238E27FC236}">
                <a16:creationId xmlns:a16="http://schemas.microsoft.com/office/drawing/2014/main" id="{9061F2F9-F456-1353-0267-D6F88A75BA1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96128" y="4173548"/>
            <a:ext cx="27139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9F34A14-848D-DA55-A1F3-4F5E5EA0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کتابخانه دانشکده پزشکی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53AA7-7D82-7D72-785B-B78DA6BA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9</a:t>
            </a:r>
          </a:p>
        </p:txBody>
      </p:sp>
      <p:sp>
        <p:nvSpPr>
          <p:cNvPr id="34" name="Google Shape;111;p16">
            <a:extLst>
              <a:ext uri="{FF2B5EF4-FFF2-40B4-BE49-F238E27FC236}">
                <a16:creationId xmlns:a16="http://schemas.microsoft.com/office/drawing/2014/main" id="{02B7ABA2-B770-A06C-4745-715066C4CE45}"/>
              </a:ext>
            </a:extLst>
          </p:cNvPr>
          <p:cNvSpPr/>
          <p:nvPr/>
        </p:nvSpPr>
        <p:spPr>
          <a:xfrm>
            <a:off x="5536148" y="1723715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0311D6-C0C1-EFFB-C009-7BD52D851EEE}"/>
              </a:ext>
            </a:extLst>
          </p:cNvPr>
          <p:cNvGrpSpPr/>
          <p:nvPr/>
        </p:nvGrpSpPr>
        <p:grpSpPr>
          <a:xfrm>
            <a:off x="5651666" y="1826657"/>
            <a:ext cx="648245" cy="659686"/>
            <a:chOff x="5925727" y="1822374"/>
            <a:chExt cx="632015" cy="632234"/>
          </a:xfrm>
        </p:grpSpPr>
        <p:sp>
          <p:nvSpPr>
            <p:cNvPr id="39" name="Google Shape;116;p16">
              <a:extLst>
                <a:ext uri="{FF2B5EF4-FFF2-40B4-BE49-F238E27FC236}">
                  <a16:creationId xmlns:a16="http://schemas.microsoft.com/office/drawing/2014/main" id="{64DB35B6-EDAA-C089-F3AD-CB9E4846EF1F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40" name="Google Shape;117;p16">
              <a:extLst>
                <a:ext uri="{FF2B5EF4-FFF2-40B4-BE49-F238E27FC236}">
                  <a16:creationId xmlns:a16="http://schemas.microsoft.com/office/drawing/2014/main" id="{7AA48255-EDAC-E384-17AE-CD5F530B8677}"/>
                </a:ext>
              </a:extLst>
            </p:cNvPr>
            <p:cNvSpPr/>
            <p:nvPr/>
          </p:nvSpPr>
          <p:spPr>
            <a:xfrm flipH="1">
              <a:off x="5954304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205</a:t>
              </a:r>
              <a:endParaRPr sz="23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89297DEE-7BD1-93F0-AF62-78EA31F2C550}"/>
              </a:ext>
            </a:extLst>
          </p:cNvPr>
          <p:cNvSpPr/>
          <p:nvPr/>
        </p:nvSpPr>
        <p:spPr>
          <a:xfrm>
            <a:off x="3794187" y="2538054"/>
            <a:ext cx="1973305" cy="200743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13" name="Google Shape;90;p16">
            <a:extLst>
              <a:ext uri="{FF2B5EF4-FFF2-40B4-BE49-F238E27FC236}">
                <a16:creationId xmlns:a16="http://schemas.microsoft.com/office/drawing/2014/main" id="{CD6ED27A-31FA-8283-9680-4CEC421A7C0F}"/>
              </a:ext>
            </a:extLst>
          </p:cNvPr>
          <p:cNvSpPr/>
          <p:nvPr/>
        </p:nvSpPr>
        <p:spPr>
          <a:xfrm>
            <a:off x="1031325" y="1733109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0" name="Google Shape;97;p16">
            <a:extLst>
              <a:ext uri="{FF2B5EF4-FFF2-40B4-BE49-F238E27FC236}">
                <a16:creationId xmlns:a16="http://schemas.microsoft.com/office/drawing/2014/main" id="{EDCA9A9F-0109-04D1-3E71-BDC2514AA765}"/>
              </a:ext>
            </a:extLst>
          </p:cNvPr>
          <p:cNvSpPr/>
          <p:nvPr/>
        </p:nvSpPr>
        <p:spPr>
          <a:xfrm>
            <a:off x="553120" y="311354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7" name="Google Shape;104;p16">
            <a:extLst>
              <a:ext uri="{FF2B5EF4-FFF2-40B4-BE49-F238E27FC236}">
                <a16:creationId xmlns:a16="http://schemas.microsoft.com/office/drawing/2014/main" id="{643DA25E-9C41-5C60-C924-C792FC1090DB}"/>
              </a:ext>
            </a:extLst>
          </p:cNvPr>
          <p:cNvSpPr/>
          <p:nvPr/>
        </p:nvSpPr>
        <p:spPr>
          <a:xfrm>
            <a:off x="1041068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41" name="Google Shape;118;p16">
            <a:extLst>
              <a:ext uri="{FF2B5EF4-FFF2-40B4-BE49-F238E27FC236}">
                <a16:creationId xmlns:a16="http://schemas.microsoft.com/office/drawing/2014/main" id="{41EBA4D2-2E5C-3CCE-944B-3F4BC08732DE}"/>
              </a:ext>
            </a:extLst>
          </p:cNvPr>
          <p:cNvSpPr/>
          <p:nvPr/>
        </p:nvSpPr>
        <p:spPr>
          <a:xfrm>
            <a:off x="5945296" y="3084592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48" name="Google Shape;125;p16">
            <a:extLst>
              <a:ext uri="{FF2B5EF4-FFF2-40B4-BE49-F238E27FC236}">
                <a16:creationId xmlns:a16="http://schemas.microsoft.com/office/drawing/2014/main" id="{ADB3953C-1265-C5B8-89EC-0268449D7726}"/>
              </a:ext>
            </a:extLst>
          </p:cNvPr>
          <p:cNvCxnSpPr>
            <a:cxnSpLocks/>
          </p:cNvCxnSpPr>
          <p:nvPr/>
        </p:nvCxnSpPr>
        <p:spPr>
          <a:xfrm flipH="1">
            <a:off x="5283421" y="2149953"/>
            <a:ext cx="25662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0" name="Google Shape;129;p16">
            <a:extLst>
              <a:ext uri="{FF2B5EF4-FFF2-40B4-BE49-F238E27FC236}">
                <a16:creationId xmlns:a16="http://schemas.microsoft.com/office/drawing/2014/main" id="{9C1EC412-A8EE-A093-E5C9-90180E1D5E60}"/>
              </a:ext>
            </a:extLst>
          </p:cNvPr>
          <p:cNvCxnSpPr>
            <a:cxnSpLocks/>
          </p:cNvCxnSpPr>
          <p:nvPr/>
        </p:nvCxnSpPr>
        <p:spPr>
          <a:xfrm rot="10800000">
            <a:off x="5287319" y="4173548"/>
            <a:ext cx="256625" cy="6836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1" name="Google Shape;131;p16">
            <a:extLst>
              <a:ext uri="{FF2B5EF4-FFF2-40B4-BE49-F238E27FC236}">
                <a16:creationId xmlns:a16="http://schemas.microsoft.com/office/drawing/2014/main" id="{2655AE82-103A-0F4D-3119-28F3E32F1CB2}"/>
              </a:ext>
            </a:extLst>
          </p:cNvPr>
          <p:cNvCxnSpPr>
            <a:cxnSpLocks/>
          </p:cNvCxnSpPr>
          <p:nvPr/>
        </p:nvCxnSpPr>
        <p:spPr>
          <a:xfrm rot="10800000">
            <a:off x="5619156" y="3512824"/>
            <a:ext cx="326166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" name="Google Shape;133;p16">
            <a:extLst>
              <a:ext uri="{FF2B5EF4-FFF2-40B4-BE49-F238E27FC236}">
                <a16:creationId xmlns:a16="http://schemas.microsoft.com/office/drawing/2014/main" id="{54746E21-E69E-4000-1841-B4618A4A5D02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08873" y="3541772"/>
            <a:ext cx="341244" cy="6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" name="Google Shape;135;p16">
            <a:extLst>
              <a:ext uri="{FF2B5EF4-FFF2-40B4-BE49-F238E27FC236}">
                <a16:creationId xmlns:a16="http://schemas.microsoft.com/office/drawing/2014/main" id="{C48E824D-6406-D9C9-5C0C-1B5BBBE297DB}"/>
              </a:ext>
            </a:extLst>
          </p:cNvPr>
          <p:cNvCxnSpPr>
            <a:cxnSpLocks/>
          </p:cNvCxnSpPr>
          <p:nvPr/>
        </p:nvCxnSpPr>
        <p:spPr>
          <a:xfrm>
            <a:off x="4086385" y="2159347"/>
            <a:ext cx="271395" cy="6820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6" name="Google Shape;159;p16">
            <a:extLst>
              <a:ext uri="{FF2B5EF4-FFF2-40B4-BE49-F238E27FC236}">
                <a16:creationId xmlns:a16="http://schemas.microsoft.com/office/drawing/2014/main" id="{C57C0E89-8CFD-3EF4-89AB-86A540A51A15}"/>
              </a:ext>
            </a:extLst>
          </p:cNvPr>
          <p:cNvSpPr/>
          <p:nvPr/>
        </p:nvSpPr>
        <p:spPr>
          <a:xfrm>
            <a:off x="5540046" y="4431950"/>
            <a:ext cx="3055830" cy="868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67B6F56-A2FC-2654-5058-CD01D03F1F58}"/>
              </a:ext>
            </a:extLst>
          </p:cNvPr>
          <p:cNvGrpSpPr/>
          <p:nvPr/>
        </p:nvGrpSpPr>
        <p:grpSpPr>
          <a:xfrm>
            <a:off x="3285263" y="1831653"/>
            <a:ext cx="648245" cy="659686"/>
            <a:chOff x="5925727" y="1822374"/>
            <a:chExt cx="632015" cy="632234"/>
          </a:xfrm>
        </p:grpSpPr>
        <p:sp>
          <p:nvSpPr>
            <p:cNvPr id="88" name="Google Shape;116;p16">
              <a:extLst>
                <a:ext uri="{FF2B5EF4-FFF2-40B4-BE49-F238E27FC236}">
                  <a16:creationId xmlns:a16="http://schemas.microsoft.com/office/drawing/2014/main" id="{7A744CBD-1EB2-30A2-0CCB-7C265B7B82F3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89" name="Google Shape;117;p16">
              <a:extLst>
                <a:ext uri="{FF2B5EF4-FFF2-40B4-BE49-F238E27FC236}">
                  <a16:creationId xmlns:a16="http://schemas.microsoft.com/office/drawing/2014/main" id="{EA1EE522-F784-26B0-E7C1-80AF5B5F3CB8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70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2609874-6CF9-A6AB-99D9-CF30F1B6887E}"/>
              </a:ext>
            </a:extLst>
          </p:cNvPr>
          <p:cNvGrpSpPr/>
          <p:nvPr/>
        </p:nvGrpSpPr>
        <p:grpSpPr>
          <a:xfrm>
            <a:off x="5684872" y="4554759"/>
            <a:ext cx="648245" cy="659686"/>
            <a:chOff x="5925727" y="1822374"/>
            <a:chExt cx="632015" cy="632234"/>
          </a:xfrm>
        </p:grpSpPr>
        <p:sp>
          <p:nvSpPr>
            <p:cNvPr id="91" name="Google Shape;116;p16">
              <a:extLst>
                <a:ext uri="{FF2B5EF4-FFF2-40B4-BE49-F238E27FC236}">
                  <a16:creationId xmlns:a16="http://schemas.microsoft.com/office/drawing/2014/main" id="{95157127-08A8-A4B7-51BE-C5F777EFB834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2" name="Google Shape;117;p16">
              <a:extLst>
                <a:ext uri="{FF2B5EF4-FFF2-40B4-BE49-F238E27FC236}">
                  <a16:creationId xmlns:a16="http://schemas.microsoft.com/office/drawing/2014/main" id="{BFCED033-06A7-C612-D414-0DBC959FE3AF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310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08223BA-1541-E865-6CAB-D583DFB95909}"/>
              </a:ext>
            </a:extLst>
          </p:cNvPr>
          <p:cNvGrpSpPr/>
          <p:nvPr/>
        </p:nvGrpSpPr>
        <p:grpSpPr>
          <a:xfrm>
            <a:off x="3324313" y="4550361"/>
            <a:ext cx="648245" cy="659686"/>
            <a:chOff x="5925727" y="1822374"/>
            <a:chExt cx="632015" cy="632234"/>
          </a:xfrm>
        </p:grpSpPr>
        <p:sp>
          <p:nvSpPr>
            <p:cNvPr id="94" name="Google Shape;116;p16">
              <a:extLst>
                <a:ext uri="{FF2B5EF4-FFF2-40B4-BE49-F238E27FC236}">
                  <a16:creationId xmlns:a16="http://schemas.microsoft.com/office/drawing/2014/main" id="{3530C5DF-782E-4AA4-F15E-F9C6E4947089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5" name="Google Shape;117;p16">
              <a:extLst>
                <a:ext uri="{FF2B5EF4-FFF2-40B4-BE49-F238E27FC236}">
                  <a16:creationId xmlns:a16="http://schemas.microsoft.com/office/drawing/2014/main" id="{349307AC-010A-8A42-3098-C222DD61B655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370</a:t>
              </a:r>
              <a:endParaRPr sz="18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8399435-1063-DF6D-AB13-B96BABA74CF2}"/>
              </a:ext>
            </a:extLst>
          </p:cNvPr>
          <p:cNvGrpSpPr/>
          <p:nvPr/>
        </p:nvGrpSpPr>
        <p:grpSpPr>
          <a:xfrm>
            <a:off x="6061930" y="3178913"/>
            <a:ext cx="648245" cy="659686"/>
            <a:chOff x="5925727" y="1822374"/>
            <a:chExt cx="632015" cy="632234"/>
          </a:xfrm>
        </p:grpSpPr>
        <p:sp>
          <p:nvSpPr>
            <p:cNvPr id="97" name="Google Shape;116;p16">
              <a:extLst>
                <a:ext uri="{FF2B5EF4-FFF2-40B4-BE49-F238E27FC236}">
                  <a16:creationId xmlns:a16="http://schemas.microsoft.com/office/drawing/2014/main" id="{5424CDFE-ABBD-F652-3361-61E5F425597F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98" name="Google Shape;117;p16">
              <a:extLst>
                <a:ext uri="{FF2B5EF4-FFF2-40B4-BE49-F238E27FC236}">
                  <a16:creationId xmlns:a16="http://schemas.microsoft.com/office/drawing/2014/main" id="{8B55A1DF-27AA-23AB-8826-FF7496782406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1753</a:t>
              </a:r>
              <a:endParaRPr sz="15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5F75FE9-69BF-DCBF-2907-DAFA944540B3}"/>
              </a:ext>
            </a:extLst>
          </p:cNvPr>
          <p:cNvGrpSpPr/>
          <p:nvPr/>
        </p:nvGrpSpPr>
        <p:grpSpPr>
          <a:xfrm>
            <a:off x="2825593" y="3221137"/>
            <a:ext cx="648245" cy="659686"/>
            <a:chOff x="5925727" y="1822374"/>
            <a:chExt cx="632015" cy="632234"/>
          </a:xfrm>
        </p:grpSpPr>
        <p:sp>
          <p:nvSpPr>
            <p:cNvPr id="100" name="Google Shape;116;p16">
              <a:extLst>
                <a:ext uri="{FF2B5EF4-FFF2-40B4-BE49-F238E27FC236}">
                  <a16:creationId xmlns:a16="http://schemas.microsoft.com/office/drawing/2014/main" id="{13BE5C32-1AB0-51D9-6FF9-A635CD52C145}"/>
                </a:ext>
              </a:extLst>
            </p:cNvPr>
            <p:cNvSpPr/>
            <p:nvPr/>
          </p:nvSpPr>
          <p:spPr>
            <a:xfrm flipH="1">
              <a:off x="5925727" y="1822374"/>
              <a:ext cx="632015" cy="632234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01" name="Google Shape;117;p16">
              <a:extLst>
                <a:ext uri="{FF2B5EF4-FFF2-40B4-BE49-F238E27FC236}">
                  <a16:creationId xmlns:a16="http://schemas.microsoft.com/office/drawing/2014/main" id="{CF5124F3-1E28-CA23-8C99-AEBC88DF9ACF}"/>
                </a:ext>
              </a:extLst>
            </p:cNvPr>
            <p:cNvSpPr/>
            <p:nvPr/>
          </p:nvSpPr>
          <p:spPr>
            <a:xfrm flipH="1">
              <a:off x="5954301" y="1851180"/>
              <a:ext cx="574868" cy="57485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400" b="1" dirty="0">
                  <a:latin typeface="Shabnam" panose="020B0603030804020204" pitchFamily="34" charset="-78"/>
                  <a:cs typeface="B Titr" panose="00000700000000000000" pitchFamily="2" charset="-78"/>
                </a:rPr>
                <a:t>3</a:t>
              </a:r>
              <a:endParaRPr sz="2400" b="1" dirty="0">
                <a:latin typeface="Shabnam" panose="020B0603030804020204" pitchFamily="34" charset="-78"/>
                <a:cs typeface="B Titr" panose="00000700000000000000" pitchFamily="2" charset="-78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8C95CE7D-C630-AAEA-ABB7-1C0D9417371A}"/>
              </a:ext>
            </a:extLst>
          </p:cNvPr>
          <p:cNvSpPr txBox="1"/>
          <p:nvPr/>
        </p:nvSpPr>
        <p:spPr>
          <a:xfrm>
            <a:off x="6187446" y="1912769"/>
            <a:ext cx="2269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عضویت</a:t>
            </a:r>
          </a:p>
        </p:txBody>
      </p:sp>
      <p:grpSp>
        <p:nvGrpSpPr>
          <p:cNvPr id="9" name="Google Shape;86;p16">
            <a:extLst>
              <a:ext uri="{FF2B5EF4-FFF2-40B4-BE49-F238E27FC236}">
                <a16:creationId xmlns:a16="http://schemas.microsoft.com/office/drawing/2014/main" id="{EFE720BA-8258-C2FB-EEFA-837507C5BC41}"/>
              </a:ext>
            </a:extLst>
          </p:cNvPr>
          <p:cNvGrpSpPr/>
          <p:nvPr/>
        </p:nvGrpSpPr>
        <p:grpSpPr>
          <a:xfrm>
            <a:off x="3964851" y="2669120"/>
            <a:ext cx="1639571" cy="1668509"/>
            <a:chOff x="3802620" y="1176257"/>
            <a:chExt cx="1538872" cy="1539406"/>
          </a:xfrm>
        </p:grpSpPr>
        <p:sp>
          <p:nvSpPr>
            <p:cNvPr id="11" name="Google Shape;87;p16">
              <a:extLst>
                <a:ext uri="{FF2B5EF4-FFF2-40B4-BE49-F238E27FC236}">
                  <a16:creationId xmlns:a16="http://schemas.microsoft.com/office/drawing/2014/main" id="{03CC457B-EEE9-109D-A3F5-7916DA1E6A5B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  <p:sp>
          <p:nvSpPr>
            <p:cNvPr id="12" name="Google Shape;88;p16">
              <a:extLst>
                <a:ext uri="{FF2B5EF4-FFF2-40B4-BE49-F238E27FC236}">
                  <a16:creationId xmlns:a16="http://schemas.microsoft.com/office/drawing/2014/main" id="{07CAB4AA-F026-AD68-561A-899D90C1BCE3}"/>
                </a:ext>
              </a:extLst>
            </p:cNvPr>
            <p:cNvSpPr/>
            <p:nvPr/>
          </p:nvSpPr>
          <p:spPr>
            <a:xfrm>
              <a:off x="3872192" y="1246397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latin typeface="Shabnam" panose="020B0603030804020204" pitchFamily="34" charset="-78"/>
                <a:cs typeface="Shabnam" panose="020B0603030804020204" pitchFamily="34" charset="-78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BE5960F1-0716-8269-C536-3F47A0B3C05C}"/>
              </a:ext>
            </a:extLst>
          </p:cNvPr>
          <p:cNvSpPr txBox="1"/>
          <p:nvPr/>
        </p:nvSpPr>
        <p:spPr>
          <a:xfrm>
            <a:off x="6680868" y="3333464"/>
            <a:ext cx="2256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امانت، تمدید و بازگشت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503D9B-5C0C-209A-7523-CDCC99F0DF0A}"/>
              </a:ext>
            </a:extLst>
          </p:cNvPr>
          <p:cNvSpPr txBox="1"/>
          <p:nvPr/>
        </p:nvSpPr>
        <p:spPr>
          <a:xfrm>
            <a:off x="6143706" y="4628297"/>
            <a:ext cx="2430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تسویه حساب دانشجویان و پرسنل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AF5F1FC-821D-AB25-30FC-DC745DEEE994}"/>
              </a:ext>
            </a:extLst>
          </p:cNvPr>
          <p:cNvSpPr txBox="1"/>
          <p:nvPr/>
        </p:nvSpPr>
        <p:spPr>
          <a:xfrm flipH="1">
            <a:off x="1021339" y="2012446"/>
            <a:ext cx="2255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فهرست‌نویسی</a:t>
            </a:r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منابع جدید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80CDD0-B4AE-5114-4D9D-E9C78210D6D3}"/>
              </a:ext>
            </a:extLst>
          </p:cNvPr>
          <p:cNvSpPr txBox="1"/>
          <p:nvPr/>
        </p:nvSpPr>
        <p:spPr>
          <a:xfrm flipH="1">
            <a:off x="627905" y="3267446"/>
            <a:ext cx="2189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برگزاری کارگاه و آموزش به کارآموزان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0B5A2B6-D8BC-C96C-C646-CAE97DDDA4C8}"/>
              </a:ext>
            </a:extLst>
          </p:cNvPr>
          <p:cNvSpPr txBox="1"/>
          <p:nvPr/>
        </p:nvSpPr>
        <p:spPr>
          <a:xfrm flipH="1">
            <a:off x="1182029" y="4534871"/>
            <a:ext cx="20559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راهبر سامانه </a:t>
            </a:r>
            <a:r>
              <a:rPr lang="fa-IR" sz="1400" b="1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پژوهشیار</a:t>
            </a:r>
            <a:r>
              <a:rPr lang="fa-IR" sz="1400" b="1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 دانشجویان تحصیلات تکمیلی</a:t>
            </a:r>
          </a:p>
        </p:txBody>
      </p:sp>
      <p:sp>
        <p:nvSpPr>
          <p:cNvPr id="4" name="Google Shape;810;p26">
            <a:extLst>
              <a:ext uri="{FF2B5EF4-FFF2-40B4-BE49-F238E27FC236}">
                <a16:creationId xmlns:a16="http://schemas.microsoft.com/office/drawing/2014/main" id="{49C7DA8D-A952-9E29-52FD-407BBF941ECC}"/>
              </a:ext>
            </a:extLst>
          </p:cNvPr>
          <p:cNvSpPr/>
          <p:nvPr/>
        </p:nvSpPr>
        <p:spPr>
          <a:xfrm flipH="1">
            <a:off x="1499089" y="6028359"/>
            <a:ext cx="10160646" cy="540414"/>
          </a:xfrm>
          <a:prstGeom prst="roundRect">
            <a:avLst>
              <a:gd name="adj" fmla="val 30612"/>
            </a:avLst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/>
            <a:endParaRPr lang="fa-IR" sz="1400" b="1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B88267-6634-974C-F513-10392BCA794B}"/>
              </a:ext>
            </a:extLst>
          </p:cNvPr>
          <p:cNvCxnSpPr>
            <a:cxnSpLocks/>
          </p:cNvCxnSpPr>
          <p:nvPr/>
        </p:nvCxnSpPr>
        <p:spPr>
          <a:xfrm>
            <a:off x="3146768" y="6107202"/>
            <a:ext cx="0" cy="3198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E23DF56-ECB8-14F6-121A-B4DDAFF1E4E6}"/>
              </a:ext>
            </a:extLst>
          </p:cNvPr>
          <p:cNvSpPr txBox="1">
            <a:spLocks/>
          </p:cNvSpPr>
          <p:nvPr/>
        </p:nvSpPr>
        <p:spPr>
          <a:xfrm>
            <a:off x="3251549" y="6050572"/>
            <a:ext cx="8287651" cy="4904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گزارش عملکرد معاونت پژوهشی</a:t>
            </a:r>
          </a:p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آبان ماه 1403 تا خرداد 1404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54A9FB1D-737F-B777-DCF5-BA900D350C08}"/>
              </a:ext>
            </a:extLst>
          </p:cNvPr>
          <p:cNvSpPr txBox="1">
            <a:spLocks/>
          </p:cNvSpPr>
          <p:nvPr/>
        </p:nvSpPr>
        <p:spPr>
          <a:xfrm>
            <a:off x="1499089" y="6152229"/>
            <a:ext cx="1623940" cy="2748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دکتر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سمیده</a:t>
            </a:r>
            <a:r>
              <a:rPr lang="fa-IR" sz="1500" dirty="0">
                <a:latin typeface="Shabnam" panose="020B0603030804020204" pitchFamily="34" charset="-78"/>
                <a:cs typeface="Shabnam" panose="020B0603030804020204" pitchFamily="34" charset="-78"/>
              </a:rPr>
              <a:t> </a:t>
            </a:r>
            <a:r>
              <a:rPr lang="fa-IR" sz="1500" dirty="0" err="1">
                <a:latin typeface="Shabnam" panose="020B0603030804020204" pitchFamily="34" charset="-78"/>
                <a:cs typeface="Shabnam" panose="020B0603030804020204" pitchFamily="34" charset="-78"/>
              </a:rPr>
              <a:t>خوئی</a:t>
            </a:r>
            <a:endParaRPr lang="en-US" sz="15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873B681-AD25-2399-BDB1-0A72944EC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62415" y="2259306"/>
            <a:ext cx="1353570" cy="13633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EA7B280-179F-AFE7-CA74-DD2EACCDE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244" y="3007753"/>
            <a:ext cx="967846" cy="9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20" grpId="0" animBg="1"/>
      <p:bldP spid="27" grpId="0" animBg="1"/>
      <p:bldP spid="41" grpId="0" animBg="1"/>
      <p:bldP spid="76" grpId="0" animBg="1"/>
      <p:bldP spid="110" grpId="0"/>
      <p:bldP spid="113" grpId="0"/>
      <p:bldP spid="114" grpId="0"/>
      <p:bldP spid="115" grpId="0"/>
      <p:bldP spid="116" grpId="0"/>
      <p:bldP spid="117" grpId="0"/>
    </p:bldLst>
  </p:timing>
</p:sld>
</file>

<file path=ppt/theme/theme1.xml><?xml version="1.0" encoding="utf-8"?>
<a:theme xmlns:a="http://schemas.openxmlformats.org/drawingml/2006/main" name="thesis template 33 by rashasite.ir">
  <a:themeElements>
    <a:clrScheme name="Custom 192">
      <a:dk1>
        <a:srgbClr val="000000"/>
      </a:dk1>
      <a:lt1>
        <a:srgbClr val="FFFFFF"/>
      </a:lt1>
      <a:dk2>
        <a:srgbClr val="C60A52"/>
      </a:dk2>
      <a:lt2>
        <a:srgbClr val="A01A58"/>
      </a:lt2>
      <a:accent1>
        <a:srgbClr val="892B64"/>
      </a:accent1>
      <a:accent2>
        <a:srgbClr val="723C70"/>
      </a:accent2>
      <a:accent3>
        <a:srgbClr val="5C4D7D"/>
      </a:accent3>
      <a:accent4>
        <a:srgbClr val="455E89"/>
      </a:accent4>
      <a:accent5>
        <a:srgbClr val="2E6F95"/>
      </a:accent5>
      <a:accent6>
        <a:srgbClr val="1780A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ashasite.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3629</Words>
  <Application>Microsoft Office PowerPoint</Application>
  <PresentationFormat>Widescreen</PresentationFormat>
  <Paragraphs>1865</Paragraphs>
  <Slides>50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Shabnam</vt:lpstr>
      <vt:lpstr>B Titr</vt:lpstr>
      <vt:lpstr>B Nazanin</vt:lpstr>
      <vt:lpstr>Vazir</vt:lpstr>
      <vt:lpstr>Arial</vt:lpstr>
      <vt:lpstr>thesis template 33 by rashasite.ir</vt:lpstr>
      <vt:lpstr>1_rashasite.ir</vt:lpstr>
      <vt:lpstr>PowerPoint Presentation</vt:lpstr>
      <vt:lpstr>PowerPoint Presentation</vt:lpstr>
      <vt:lpstr>PowerPoint Presentation</vt:lpstr>
      <vt:lpstr>PowerPoint Presentation</vt:lpstr>
      <vt:lpstr>پایان‌نامه‌های پزشکی عمومی</vt:lpstr>
      <vt:lpstr>ساماندهی پایان‌نامه‌های پزشکی عمومی</vt:lpstr>
      <vt:lpstr>پایان‌نامه‌های دستیاران تخصص و فوق تخصص</vt:lpstr>
      <vt:lpstr>طرح‌های پژوهشی</vt:lpstr>
      <vt:lpstr>کتابخانه دانشکده پزشکی</vt:lpstr>
      <vt:lpstr>راه‌اندازی وب‌سایت معاونت پژوهشی</vt:lpstr>
      <vt:lpstr>PowerPoint Presentation</vt:lpstr>
      <vt:lpstr>جلسات معاونت پژوهشی</vt:lpstr>
      <vt:lpstr>مصوبات جلسه دی ماه معاونین پژوهشی</vt:lpstr>
      <vt:lpstr>مصوبات جلسه اسفند ماه معاونین پژوهشی</vt:lpstr>
      <vt:lpstr>مصوبات جلسه اردیبهشت ماه معاونین پژوهشی</vt:lpstr>
      <vt:lpstr>مصوبات جلسات شورای پژوهشی دانشکده</vt:lpstr>
      <vt:lpstr>مصوبات جلسات شورای پژوهشی دانشکده</vt:lpstr>
      <vt:lpstr>PowerPoint Presentation</vt:lpstr>
      <vt:lpstr>ارزشیابی مدیران گروه</vt:lpstr>
      <vt:lpstr>PowerPoint Presentation</vt:lpstr>
      <vt:lpstr>فرآیند استخراج وضعیت پروپوزال دستیاران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تخصص</vt:lpstr>
      <vt:lpstr>وضعیت پروپوزال دستیاران فوق‌تخصص</vt:lpstr>
      <vt:lpstr>وضعیت پروپوزال دستیاران فوق‌تخصص</vt:lpstr>
      <vt:lpstr>وضعیت پروپوزال دستیاران فوق‌تخصص</vt:lpstr>
      <vt:lpstr>وضعیت پروپوزال دستیاران فوق‌تخصص</vt:lpstr>
      <vt:lpstr>وضعیت پروپوزال دستیاران فوق‌تخصص</vt:lpstr>
      <vt:lpstr>وضعیت پروپوزال دستیاران فوق‌تخصص</vt:lpstr>
      <vt:lpstr>وضعیت ساماندهی پایان‌نامه‌های پزشکی عمومی</vt:lpstr>
      <vt:lpstr>وضعیت ساماندهی پایان‌نامه‌های پزشکی عمومی</vt:lpstr>
      <vt:lpstr>پروژه تحقیقاتی طولانی مدت دستیاران فوق‌تخصص</vt:lpstr>
      <vt:lpstr>PowerPoint Presentation</vt:lpstr>
      <vt:lpstr>روند الکترونیکی شدن دفاع پایان‌نامه دستیاران</vt:lpstr>
      <vt:lpstr>آمار روند دفاع الکترونیک دستیاران ‌تخصص</vt:lpstr>
      <vt:lpstr>آمار روند دفاع الکترونیک دستیاران فوق‌تخصص</vt:lpstr>
      <vt:lpstr>ارتقا مراحل ثبت پایان‌نامه در سامانه پژوهشیار</vt:lpstr>
      <vt:lpstr>فرآیند پیشنهادی ثبت تا دفاع پایان‌نامه</vt:lpstr>
      <vt:lpstr>تشریح فرآیند پیشنهادی ثبت تا دفاع پایان‌نامه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presentation by rashasite.ir</dc:title>
  <dc:creator>rashasite.ir</dc:creator>
  <cp:keywords>rashasite.ir</cp:keywords>
  <cp:lastModifiedBy>maedeh kheirabadi</cp:lastModifiedBy>
  <cp:revision>655</cp:revision>
  <cp:lastPrinted>2025-06-03T03:30:07Z</cp:lastPrinted>
  <dcterms:modified xsi:type="dcterms:W3CDTF">2025-06-29T07:01:34Z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